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66" r:id="rId5"/>
    <p:sldId id="272" r:id="rId6"/>
    <p:sldId id="275" r:id="rId7"/>
    <p:sldId id="274" r:id="rId8"/>
    <p:sldId id="297" r:id="rId9"/>
    <p:sldId id="276" r:id="rId10"/>
    <p:sldId id="291" r:id="rId11"/>
    <p:sldId id="298" r:id="rId12"/>
    <p:sldId id="299" r:id="rId13"/>
    <p:sldId id="300" r:id="rId14"/>
    <p:sldId id="296" r:id="rId15"/>
    <p:sldId id="279" r:id="rId16"/>
    <p:sldId id="301" r:id="rId17"/>
    <p:sldId id="302" r:id="rId18"/>
    <p:sldId id="303" r:id="rId19"/>
    <p:sldId id="304" r:id="rId20"/>
    <p:sldId id="305" r:id="rId21"/>
    <p:sldId id="306" r:id="rId22"/>
    <p:sldId id="307" r:id="rId23"/>
    <p:sldId id="310" r:id="rId24"/>
    <p:sldId id="308" r:id="rId25"/>
    <p:sldId id="309" r:id="rId26"/>
    <p:sldId id="311" r:id="rId27"/>
    <p:sldId id="312" r:id="rId28"/>
    <p:sldId id="313" r:id="rId29"/>
    <p:sldId id="314" r:id="rId30"/>
    <p:sldId id="280" r:id="rId31"/>
    <p:sldId id="281" r:id="rId32"/>
    <p:sldId id="282" r:id="rId33"/>
    <p:sldId id="283" r:id="rId34"/>
    <p:sldId id="284" r:id="rId35"/>
    <p:sldId id="285" r:id="rId36"/>
    <p:sldId id="286"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87E4"/>
    <a:srgbClr val="E1E1E1"/>
    <a:srgbClr val="F5F5F5"/>
    <a:srgbClr val="E2E2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9D9F73-1990-474C-A14E-344D22A80347}" v="258" dt="2023-04-09T19:58:55.1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686" autoAdjust="0"/>
    <p:restoredTop sz="94660"/>
  </p:normalViewPr>
  <p:slideViewPr>
    <p:cSldViewPr snapToGrid="0">
      <p:cViewPr varScale="1">
        <p:scale>
          <a:sx n="128" d="100"/>
          <a:sy n="128" d="100"/>
        </p:scale>
        <p:origin x="3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media/image1.jpeg>
</file>

<file path=ppt/media/image10.jpe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0FA21-0EB7-2CFE-2500-5927F26C97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9D53D9-187F-A27F-E2E4-7E9BCADDF6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BDB20F-6B7F-2B96-7B57-B8F53490D793}"/>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5" name="Footer Placeholder 4">
            <a:extLst>
              <a:ext uri="{FF2B5EF4-FFF2-40B4-BE49-F238E27FC236}">
                <a16:creationId xmlns:a16="http://schemas.microsoft.com/office/drawing/2014/main" id="{BF58DC67-8330-A910-D988-3EC9A33639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A090B4-9C93-A4A3-D2E6-235314844F07}"/>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2541257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57BF3-1224-B64C-7F55-DF4155B610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17A5D-CDD6-CAF9-2206-FC8C44B96A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750A59-4C2B-40C3-8019-03AB1D2FDF07}"/>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5" name="Footer Placeholder 4">
            <a:extLst>
              <a:ext uri="{FF2B5EF4-FFF2-40B4-BE49-F238E27FC236}">
                <a16:creationId xmlns:a16="http://schemas.microsoft.com/office/drawing/2014/main" id="{E9D85A43-8BD8-198D-73EC-5A066ABC43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56F411-8094-7CED-BC43-89687094FA67}"/>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1042160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A1A5FD-5EE5-0002-0529-1C12D83509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32626A-42F8-8B2B-4651-4D0BE925BE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D07307-DF49-6E04-103F-F4686AA63585}"/>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5" name="Footer Placeholder 4">
            <a:extLst>
              <a:ext uri="{FF2B5EF4-FFF2-40B4-BE49-F238E27FC236}">
                <a16:creationId xmlns:a16="http://schemas.microsoft.com/office/drawing/2014/main" id="{02FCA5E8-DEF6-CE44-BD10-C539F0F6F1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45753C-8BAE-BB5B-0729-2010BA85A7BE}"/>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2836676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ADCE3-AD8A-928E-8D9B-5EFD886867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C481EC-F54B-2B67-8656-026D88FEE4C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3C9C4E-97E0-4A38-52E4-A2C2D7285099}"/>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5" name="Footer Placeholder 4">
            <a:extLst>
              <a:ext uri="{FF2B5EF4-FFF2-40B4-BE49-F238E27FC236}">
                <a16:creationId xmlns:a16="http://schemas.microsoft.com/office/drawing/2014/main" id="{89C9C1E1-52AD-ED35-085F-1715E3E850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E3E68B-1400-57F2-DDBE-3C9403C3FB86}"/>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3010677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DCBD6-B351-14AC-3C6C-A356297CED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DAD5818-0364-8852-6F69-FCC01E86B5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9E29E7-5E4B-F169-3663-2A55E1BCBAF0}"/>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5" name="Footer Placeholder 4">
            <a:extLst>
              <a:ext uri="{FF2B5EF4-FFF2-40B4-BE49-F238E27FC236}">
                <a16:creationId xmlns:a16="http://schemas.microsoft.com/office/drawing/2014/main" id="{3D535B3A-5514-1993-1026-16EE7A6BC7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2B7382-97A0-FDB7-7F35-97FC0FFF6672}"/>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9175199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C9BBB-BBF1-2169-DC4E-2431E93E02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C07548-7D22-8318-EC0A-3E9794AE40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65A58AA-8193-6012-2A89-3EA88BA49ED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9B1C79B-1D25-77DC-27A1-F2057457045B}"/>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6" name="Footer Placeholder 5">
            <a:extLst>
              <a:ext uri="{FF2B5EF4-FFF2-40B4-BE49-F238E27FC236}">
                <a16:creationId xmlns:a16="http://schemas.microsoft.com/office/drawing/2014/main" id="{40599D3E-7A35-2954-7FCB-069D27DA12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0048A4-F36F-FA8E-552E-7B822457B3DB}"/>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1146103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D62CB-F3AF-880A-BE52-1EB978A8D76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35205B-4958-0E90-8B4E-7A5F26F97B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F19D30-A48D-636A-4B0C-6D12B7B06A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3E5599-17E3-FA55-C5FF-0E289B56BF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396E61-9790-BF2B-950E-B853E4E94C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EFCCA4-F4AF-77C9-4749-4A498F74028C}"/>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8" name="Footer Placeholder 7">
            <a:extLst>
              <a:ext uri="{FF2B5EF4-FFF2-40B4-BE49-F238E27FC236}">
                <a16:creationId xmlns:a16="http://schemas.microsoft.com/office/drawing/2014/main" id="{8BBF48EE-B7E3-A2DF-33E4-93E30AE77F8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834B209-D431-2D8A-7F9C-21C4E663A629}"/>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3788761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358D8-6C0C-0C7F-34D5-FD7C254FCA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8ADC227-D2FD-D322-49EE-CCFBE58AFAA9}"/>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4" name="Footer Placeholder 3">
            <a:extLst>
              <a:ext uri="{FF2B5EF4-FFF2-40B4-BE49-F238E27FC236}">
                <a16:creationId xmlns:a16="http://schemas.microsoft.com/office/drawing/2014/main" id="{D129FD6A-90E5-005A-084E-5317AAA05F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09AE7C-7A6A-175D-C6DE-F1729A8B0835}"/>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3505097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42D77D-72F8-9035-3614-4D5D833D25FC}"/>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3" name="Footer Placeholder 2">
            <a:extLst>
              <a:ext uri="{FF2B5EF4-FFF2-40B4-BE49-F238E27FC236}">
                <a16:creationId xmlns:a16="http://schemas.microsoft.com/office/drawing/2014/main" id="{1CD5C7A2-9095-1284-22C9-A85CF9B994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6EC252-78FF-D90A-76A3-6DBF641E18E7}"/>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40572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2A972-7168-84B4-12CD-A29E7CDB1F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B1D16A-A0D9-259E-ABFA-2B6D6C9F24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847685-B693-BEBA-2633-F62EA1EC6F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A4160F-61F2-28BD-3094-06B1088F38A3}"/>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6" name="Footer Placeholder 5">
            <a:extLst>
              <a:ext uri="{FF2B5EF4-FFF2-40B4-BE49-F238E27FC236}">
                <a16:creationId xmlns:a16="http://schemas.microsoft.com/office/drawing/2014/main" id="{7F4E67AF-1430-BD93-26D3-F529D9DDB4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51E0E1-5136-08FE-F9EB-8CBBC44B093E}"/>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1277090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2FD68-5DF0-09AD-3ACC-D12125478C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82B5C42-9A31-E93A-999D-7A42089075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A9D3B58-E93D-C5F0-BB09-C0D0E86EAE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E1DF38-47CB-A581-1905-544E96E343FF}"/>
              </a:ext>
            </a:extLst>
          </p:cNvPr>
          <p:cNvSpPr>
            <a:spLocks noGrp="1"/>
          </p:cNvSpPr>
          <p:nvPr>
            <p:ph type="dt" sz="half" idx="10"/>
          </p:nvPr>
        </p:nvSpPr>
        <p:spPr/>
        <p:txBody>
          <a:bodyPr/>
          <a:lstStyle/>
          <a:p>
            <a:fld id="{7AA01B54-3368-4759-B2E9-554DCAB46841}" type="datetimeFigureOut">
              <a:rPr lang="en-US" smtClean="0"/>
              <a:t>4/9/23</a:t>
            </a:fld>
            <a:endParaRPr lang="en-US"/>
          </a:p>
        </p:txBody>
      </p:sp>
      <p:sp>
        <p:nvSpPr>
          <p:cNvPr id="6" name="Footer Placeholder 5">
            <a:extLst>
              <a:ext uri="{FF2B5EF4-FFF2-40B4-BE49-F238E27FC236}">
                <a16:creationId xmlns:a16="http://schemas.microsoft.com/office/drawing/2014/main" id="{02E49E63-0627-8B51-6CBD-6ED56695BF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1A38E2-2A89-228C-C43D-902BF8B66258}"/>
              </a:ext>
            </a:extLst>
          </p:cNvPr>
          <p:cNvSpPr>
            <a:spLocks noGrp="1"/>
          </p:cNvSpPr>
          <p:nvPr>
            <p:ph type="sldNum" sz="quarter" idx="12"/>
          </p:nvPr>
        </p:nvSpPr>
        <p:spPr/>
        <p:txBody>
          <a:bodyPr/>
          <a:lstStyle/>
          <a:p>
            <a:fld id="{C0BFF4A3-D8C2-4F64-8DBA-45652A8BE905}" type="slidenum">
              <a:rPr lang="en-US" smtClean="0"/>
              <a:t>‹#›</a:t>
            </a:fld>
            <a:endParaRPr lang="en-US"/>
          </a:p>
        </p:txBody>
      </p:sp>
    </p:spTree>
    <p:extLst>
      <p:ext uri="{BB962C8B-B14F-4D97-AF65-F5344CB8AC3E}">
        <p14:creationId xmlns:p14="http://schemas.microsoft.com/office/powerpoint/2010/main" val="2790098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464270-3D87-0B10-3E4D-57646F6987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6AA501-3246-7227-F6EF-1F8742B14B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7872F6-E874-55AB-810C-AC94DF4593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A01B54-3368-4759-B2E9-554DCAB46841}" type="datetimeFigureOut">
              <a:rPr lang="en-US" smtClean="0"/>
              <a:t>4/9/23</a:t>
            </a:fld>
            <a:endParaRPr lang="en-US"/>
          </a:p>
        </p:txBody>
      </p:sp>
      <p:sp>
        <p:nvSpPr>
          <p:cNvPr id="5" name="Footer Placeholder 4">
            <a:extLst>
              <a:ext uri="{FF2B5EF4-FFF2-40B4-BE49-F238E27FC236}">
                <a16:creationId xmlns:a16="http://schemas.microsoft.com/office/drawing/2014/main" id="{5A2FCB4D-5710-A700-056C-2AC217CF63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7E2C1D-F6A4-9134-C96E-9C1466F3C5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BFF4A3-D8C2-4F64-8DBA-45652A8BE905}" type="slidenum">
              <a:rPr lang="en-US" smtClean="0"/>
              <a:t>‹#›</a:t>
            </a:fld>
            <a:endParaRPr lang="en-US"/>
          </a:p>
        </p:txBody>
      </p:sp>
    </p:spTree>
    <p:extLst>
      <p:ext uri="{BB962C8B-B14F-4D97-AF65-F5344CB8AC3E}">
        <p14:creationId xmlns:p14="http://schemas.microsoft.com/office/powerpoint/2010/main" val="4272095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7.sv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21.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9.svg"/></Relationships>
</file>

<file path=ppt/slides/_rels/slide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jp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2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jpeg"/><Relationship Id="rId1" Type="http://schemas.openxmlformats.org/officeDocument/2006/relationships/slideLayout" Target="../slideLayouts/slideLayout1.xml"/><Relationship Id="rId5" Type="http://schemas.openxmlformats.org/officeDocument/2006/relationships/hyperlink" Target="https://www.healthline.com/health/mental-health/weather-and-mood#risk-factors" TargetMode="Externa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6DA96116-8614-ECF8-61AA-FB52EB56DEA7}"/>
              </a:ext>
            </a:extLst>
          </p:cNvPr>
          <p:cNvSpPr txBox="1"/>
          <p:nvPr/>
        </p:nvSpPr>
        <p:spPr>
          <a:xfrm>
            <a:off x="-672509" y="6737129"/>
            <a:ext cx="8585790" cy="369332"/>
          </a:xfrm>
          <a:prstGeom prst="rect">
            <a:avLst/>
          </a:prstGeom>
          <a:noFill/>
        </p:spPr>
        <p:txBody>
          <a:bodyPr wrap="square">
            <a:spAutoFit/>
          </a:bodyPr>
          <a:lstStyle/>
          <a:p>
            <a:r>
              <a:rPr lang="en-US" sz="1800" dirty="0">
                <a:solidFill>
                  <a:schemeClr val="bg2"/>
                </a:solidFill>
                <a:latin typeface="Aharoni" panose="02010803020104030203" pitchFamily="2" charset="-79"/>
                <a:cs typeface="Aharoni" panose="02010803020104030203" pitchFamily="2" charset="-79"/>
              </a:rPr>
              <a:t>s</a:t>
            </a:r>
            <a:endParaRPr lang="en-US" dirty="0"/>
          </a:p>
        </p:txBody>
      </p:sp>
      <p:sp>
        <p:nvSpPr>
          <p:cNvPr id="24" name="TextBox 23">
            <a:extLst>
              <a:ext uri="{FF2B5EF4-FFF2-40B4-BE49-F238E27FC236}">
                <a16:creationId xmlns:a16="http://schemas.microsoft.com/office/drawing/2014/main" id="{5711DCCD-19F9-86CE-15F4-17D8457CA402}"/>
              </a:ext>
            </a:extLst>
          </p:cNvPr>
          <p:cNvSpPr txBox="1"/>
          <p:nvPr/>
        </p:nvSpPr>
        <p:spPr>
          <a:xfrm>
            <a:off x="-672509" y="6737129"/>
            <a:ext cx="8585790" cy="369332"/>
          </a:xfrm>
          <a:prstGeom prst="rect">
            <a:avLst/>
          </a:prstGeom>
          <a:noFill/>
        </p:spPr>
        <p:txBody>
          <a:bodyPr wrap="square">
            <a:spAutoFit/>
          </a:bodyPr>
          <a:lstStyle/>
          <a:p>
            <a:r>
              <a:rPr lang="en-US" sz="1800" dirty="0">
                <a:solidFill>
                  <a:schemeClr val="bg2"/>
                </a:solidFill>
                <a:latin typeface="Aharoni" panose="02010803020104030203" pitchFamily="2" charset="-79"/>
                <a:cs typeface="Aharoni" panose="02010803020104030203" pitchFamily="2" charset="-79"/>
              </a:rPr>
              <a:t>s</a:t>
            </a:r>
            <a:endParaRPr lang="en-US" dirty="0"/>
          </a:p>
        </p:txBody>
      </p:sp>
      <p:grpSp>
        <p:nvGrpSpPr>
          <p:cNvPr id="97" name="Group 96">
            <a:extLst>
              <a:ext uri="{FF2B5EF4-FFF2-40B4-BE49-F238E27FC236}">
                <a16:creationId xmlns:a16="http://schemas.microsoft.com/office/drawing/2014/main" id="{458DC311-ED00-3B1C-BA64-8AAB0CBB4B75}"/>
              </a:ext>
            </a:extLst>
          </p:cNvPr>
          <p:cNvGrpSpPr/>
          <p:nvPr/>
        </p:nvGrpSpPr>
        <p:grpSpPr>
          <a:xfrm>
            <a:off x="2533899" y="-1252485"/>
            <a:ext cx="2755717" cy="2376021"/>
            <a:chOff x="868579" y="2300436"/>
            <a:chExt cx="2755717" cy="2376021"/>
          </a:xfrm>
          <a:solidFill>
            <a:schemeClr val="bg2"/>
          </a:solidFill>
        </p:grpSpPr>
        <p:sp>
          <p:nvSpPr>
            <p:cNvPr id="98" name="Freeform: Shape 97">
              <a:extLst>
                <a:ext uri="{FF2B5EF4-FFF2-40B4-BE49-F238E27FC236}">
                  <a16:creationId xmlns:a16="http://schemas.microsoft.com/office/drawing/2014/main" id="{66491F3D-C7CF-A22B-0329-C98BF11C5142}"/>
                </a:ext>
              </a:extLst>
            </p:cNvPr>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9" name="Freeform: Shape 98">
              <a:extLst>
                <a:ext uri="{FF2B5EF4-FFF2-40B4-BE49-F238E27FC236}">
                  <a16:creationId xmlns:a16="http://schemas.microsoft.com/office/drawing/2014/main" id="{A3C192DD-A774-1F70-A212-591655D97374}"/>
                </a:ext>
              </a:extLst>
            </p:cNvPr>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0" name="Freeform: Shape 99">
              <a:extLst>
                <a:ext uri="{FF2B5EF4-FFF2-40B4-BE49-F238E27FC236}">
                  <a16:creationId xmlns:a16="http://schemas.microsoft.com/office/drawing/2014/main" id="{5F9DE7F3-F710-19A4-1127-A1ADAEBAF93E}"/>
                </a:ext>
              </a:extLst>
            </p:cNvPr>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1" name="Freeform: Shape 100">
              <a:extLst>
                <a:ext uri="{FF2B5EF4-FFF2-40B4-BE49-F238E27FC236}">
                  <a16:creationId xmlns:a16="http://schemas.microsoft.com/office/drawing/2014/main" id="{3C14F473-0C73-1B82-4F5A-F5911E265C05}"/>
                </a:ext>
              </a:extLst>
            </p:cNvPr>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2" name="Freeform: Shape 101">
              <a:extLst>
                <a:ext uri="{FF2B5EF4-FFF2-40B4-BE49-F238E27FC236}">
                  <a16:creationId xmlns:a16="http://schemas.microsoft.com/office/drawing/2014/main" id="{F959A709-0317-7BE9-54C8-F616F5719322}"/>
                </a:ext>
              </a:extLst>
            </p:cNvPr>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 name="Freeform: Shape 102">
              <a:extLst>
                <a:ext uri="{FF2B5EF4-FFF2-40B4-BE49-F238E27FC236}">
                  <a16:creationId xmlns:a16="http://schemas.microsoft.com/office/drawing/2014/main" id="{663A082D-B34E-81B6-2AA5-9089BB4EE316}"/>
                </a:ext>
              </a:extLst>
            </p:cNvPr>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 name="Freeform: Shape 103">
              <a:extLst>
                <a:ext uri="{FF2B5EF4-FFF2-40B4-BE49-F238E27FC236}">
                  <a16:creationId xmlns:a16="http://schemas.microsoft.com/office/drawing/2014/main" id="{7B12398A-D08A-8258-C912-347EEC7BC483}"/>
                </a:ext>
              </a:extLst>
            </p:cNvPr>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5" name="Freeform: Shape 104">
              <a:extLst>
                <a:ext uri="{FF2B5EF4-FFF2-40B4-BE49-F238E27FC236}">
                  <a16:creationId xmlns:a16="http://schemas.microsoft.com/office/drawing/2014/main" id="{84478142-469F-4D7C-4489-1A71707086D7}"/>
                </a:ext>
              </a:extLst>
            </p:cNvPr>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6" name="Freeform: Shape 105">
              <a:extLst>
                <a:ext uri="{FF2B5EF4-FFF2-40B4-BE49-F238E27FC236}">
                  <a16:creationId xmlns:a16="http://schemas.microsoft.com/office/drawing/2014/main" id="{C8CB7DCB-E9AC-3DBF-13D3-49923C378964}"/>
                </a:ext>
              </a:extLst>
            </p:cNvPr>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7" name="Freeform: Shape 106">
              <a:extLst>
                <a:ext uri="{FF2B5EF4-FFF2-40B4-BE49-F238E27FC236}">
                  <a16:creationId xmlns:a16="http://schemas.microsoft.com/office/drawing/2014/main" id="{8D63C55B-B9E4-20F1-15A9-983321920F50}"/>
                </a:ext>
              </a:extLst>
            </p:cNvPr>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8" name="Freeform: Shape 107">
              <a:extLst>
                <a:ext uri="{FF2B5EF4-FFF2-40B4-BE49-F238E27FC236}">
                  <a16:creationId xmlns:a16="http://schemas.microsoft.com/office/drawing/2014/main" id="{289BDBDC-360D-3F82-9CC6-EBB8EB52FFF2}"/>
                </a:ext>
              </a:extLst>
            </p:cNvPr>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9" name="Freeform: Shape 108">
              <a:extLst>
                <a:ext uri="{FF2B5EF4-FFF2-40B4-BE49-F238E27FC236}">
                  <a16:creationId xmlns:a16="http://schemas.microsoft.com/office/drawing/2014/main" id="{EE2D020F-CCBF-BC88-D90A-E6ED01646DC2}"/>
                </a:ext>
              </a:extLst>
            </p:cNvPr>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0" name="Freeform: Shape 109">
              <a:extLst>
                <a:ext uri="{FF2B5EF4-FFF2-40B4-BE49-F238E27FC236}">
                  <a16:creationId xmlns:a16="http://schemas.microsoft.com/office/drawing/2014/main" id="{90B5DFF3-18C6-A0CD-3BFD-CAD7BB9D124B}"/>
                </a:ext>
              </a:extLst>
            </p:cNvPr>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1" name="Freeform: Shape 110">
              <a:extLst>
                <a:ext uri="{FF2B5EF4-FFF2-40B4-BE49-F238E27FC236}">
                  <a16:creationId xmlns:a16="http://schemas.microsoft.com/office/drawing/2014/main" id="{EA60F257-5F65-FF28-3DC0-24E75D528DD8}"/>
                </a:ext>
              </a:extLst>
            </p:cNvPr>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2" name="Freeform: Shape 111">
              <a:extLst>
                <a:ext uri="{FF2B5EF4-FFF2-40B4-BE49-F238E27FC236}">
                  <a16:creationId xmlns:a16="http://schemas.microsoft.com/office/drawing/2014/main" id="{E055ED06-C64E-6E84-4EA3-F94022D27CE1}"/>
                </a:ext>
              </a:extLst>
            </p:cNvPr>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94" name="Group 193">
            <a:extLst>
              <a:ext uri="{FF2B5EF4-FFF2-40B4-BE49-F238E27FC236}">
                <a16:creationId xmlns:a16="http://schemas.microsoft.com/office/drawing/2014/main" id="{48FDC7CF-08DD-2C4E-D989-67067F43054E}"/>
              </a:ext>
            </a:extLst>
          </p:cNvPr>
          <p:cNvGrpSpPr/>
          <p:nvPr/>
        </p:nvGrpSpPr>
        <p:grpSpPr>
          <a:xfrm>
            <a:off x="7950200" y="-1841792"/>
            <a:ext cx="2755717" cy="2376021"/>
            <a:chOff x="868579" y="2300436"/>
            <a:chExt cx="2755717" cy="2376021"/>
          </a:xfrm>
          <a:solidFill>
            <a:schemeClr val="bg2"/>
          </a:solidFill>
        </p:grpSpPr>
        <p:sp>
          <p:nvSpPr>
            <p:cNvPr id="195" name="Freeform: Shape 194">
              <a:extLst>
                <a:ext uri="{FF2B5EF4-FFF2-40B4-BE49-F238E27FC236}">
                  <a16:creationId xmlns:a16="http://schemas.microsoft.com/office/drawing/2014/main" id="{91530BD6-23AF-A985-AF04-A12DD243C175}"/>
                </a:ext>
              </a:extLst>
            </p:cNvPr>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6" name="Freeform: Shape 195">
              <a:extLst>
                <a:ext uri="{FF2B5EF4-FFF2-40B4-BE49-F238E27FC236}">
                  <a16:creationId xmlns:a16="http://schemas.microsoft.com/office/drawing/2014/main" id="{D15FD464-9FA3-5A7D-1109-A69B19D54FB9}"/>
                </a:ext>
              </a:extLst>
            </p:cNvPr>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7" name="Freeform: Shape 196">
              <a:extLst>
                <a:ext uri="{FF2B5EF4-FFF2-40B4-BE49-F238E27FC236}">
                  <a16:creationId xmlns:a16="http://schemas.microsoft.com/office/drawing/2014/main" id="{46D6D3F7-10DA-81D5-85EF-E456A60401B3}"/>
                </a:ext>
              </a:extLst>
            </p:cNvPr>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8" name="Freeform: Shape 197">
              <a:extLst>
                <a:ext uri="{FF2B5EF4-FFF2-40B4-BE49-F238E27FC236}">
                  <a16:creationId xmlns:a16="http://schemas.microsoft.com/office/drawing/2014/main" id="{ED8D4001-01BF-C3D2-9FE1-B9838412691C}"/>
                </a:ext>
              </a:extLst>
            </p:cNvPr>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9" name="Freeform: Shape 198">
              <a:extLst>
                <a:ext uri="{FF2B5EF4-FFF2-40B4-BE49-F238E27FC236}">
                  <a16:creationId xmlns:a16="http://schemas.microsoft.com/office/drawing/2014/main" id="{B379694B-4635-797C-104A-700CC315252C}"/>
                </a:ext>
              </a:extLst>
            </p:cNvPr>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0" name="Freeform: Shape 199">
              <a:extLst>
                <a:ext uri="{FF2B5EF4-FFF2-40B4-BE49-F238E27FC236}">
                  <a16:creationId xmlns:a16="http://schemas.microsoft.com/office/drawing/2014/main" id="{D8B6B4A2-F2FC-6800-8BE0-E603D7A0CF30}"/>
                </a:ext>
              </a:extLst>
            </p:cNvPr>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1" name="Freeform: Shape 200">
              <a:extLst>
                <a:ext uri="{FF2B5EF4-FFF2-40B4-BE49-F238E27FC236}">
                  <a16:creationId xmlns:a16="http://schemas.microsoft.com/office/drawing/2014/main" id="{D7A6064B-8A09-ED1C-DF6B-4F578DF29A5A}"/>
                </a:ext>
              </a:extLst>
            </p:cNvPr>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2" name="Freeform: Shape 201">
              <a:extLst>
                <a:ext uri="{FF2B5EF4-FFF2-40B4-BE49-F238E27FC236}">
                  <a16:creationId xmlns:a16="http://schemas.microsoft.com/office/drawing/2014/main" id="{A01F95A6-4CDE-49BE-107A-C7FBB684DD0F}"/>
                </a:ext>
              </a:extLst>
            </p:cNvPr>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3" name="Freeform: Shape 202">
              <a:extLst>
                <a:ext uri="{FF2B5EF4-FFF2-40B4-BE49-F238E27FC236}">
                  <a16:creationId xmlns:a16="http://schemas.microsoft.com/office/drawing/2014/main" id="{311817B6-1BD8-5F75-A19F-DA427CCF7480}"/>
                </a:ext>
              </a:extLst>
            </p:cNvPr>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4" name="Freeform: Shape 203">
              <a:extLst>
                <a:ext uri="{FF2B5EF4-FFF2-40B4-BE49-F238E27FC236}">
                  <a16:creationId xmlns:a16="http://schemas.microsoft.com/office/drawing/2014/main" id="{C30C4182-4580-6468-9B9E-AF0E40DEC840}"/>
                </a:ext>
              </a:extLst>
            </p:cNvPr>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5" name="Freeform: Shape 204">
              <a:extLst>
                <a:ext uri="{FF2B5EF4-FFF2-40B4-BE49-F238E27FC236}">
                  <a16:creationId xmlns:a16="http://schemas.microsoft.com/office/drawing/2014/main" id="{018D3F18-6CF2-E174-C37F-31D68AAC155D}"/>
                </a:ext>
              </a:extLst>
            </p:cNvPr>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6" name="Freeform: Shape 205">
              <a:extLst>
                <a:ext uri="{FF2B5EF4-FFF2-40B4-BE49-F238E27FC236}">
                  <a16:creationId xmlns:a16="http://schemas.microsoft.com/office/drawing/2014/main" id="{A9B96D60-0006-58E9-74C3-B35610548473}"/>
                </a:ext>
              </a:extLst>
            </p:cNvPr>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7" name="Freeform: Shape 206">
              <a:extLst>
                <a:ext uri="{FF2B5EF4-FFF2-40B4-BE49-F238E27FC236}">
                  <a16:creationId xmlns:a16="http://schemas.microsoft.com/office/drawing/2014/main" id="{E2DBDB51-A15F-6037-83CE-BF3969F396D9}"/>
                </a:ext>
              </a:extLst>
            </p:cNvPr>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8" name="Freeform: Shape 207">
              <a:extLst>
                <a:ext uri="{FF2B5EF4-FFF2-40B4-BE49-F238E27FC236}">
                  <a16:creationId xmlns:a16="http://schemas.microsoft.com/office/drawing/2014/main" id="{97EAFEB0-A8B2-3C22-9CBC-E90ECE8600AC}"/>
                </a:ext>
              </a:extLst>
            </p:cNvPr>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9" name="Freeform: Shape 208">
              <a:extLst>
                <a:ext uri="{FF2B5EF4-FFF2-40B4-BE49-F238E27FC236}">
                  <a16:creationId xmlns:a16="http://schemas.microsoft.com/office/drawing/2014/main" id="{2089D9F4-73C9-9C31-283B-802E1EFD302E}"/>
                </a:ext>
              </a:extLst>
            </p:cNvPr>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10" name="Group 209">
            <a:extLst>
              <a:ext uri="{FF2B5EF4-FFF2-40B4-BE49-F238E27FC236}">
                <a16:creationId xmlns:a16="http://schemas.microsoft.com/office/drawing/2014/main" id="{45B54D1A-0735-4B7D-2E90-59350756A7D2}"/>
              </a:ext>
            </a:extLst>
          </p:cNvPr>
          <p:cNvGrpSpPr>
            <a:grpSpLocks noGrp="1" noUngrp="1" noRot="1" noMove="1" noResize="1"/>
          </p:cNvGrpSpPr>
          <p:nvPr/>
        </p:nvGrpSpPr>
        <p:grpSpPr>
          <a:xfrm>
            <a:off x="-1269905" y="-1079397"/>
            <a:ext cx="13472769" cy="7894615"/>
            <a:chOff x="-1269905" y="-1079397"/>
            <a:chExt cx="13472769" cy="7894615"/>
          </a:xfrm>
        </p:grpSpPr>
        <p:grpSp>
          <p:nvGrpSpPr>
            <p:cNvPr id="48" name="Group 47">
              <a:extLst>
                <a:ext uri="{FF2B5EF4-FFF2-40B4-BE49-F238E27FC236}">
                  <a16:creationId xmlns:a16="http://schemas.microsoft.com/office/drawing/2014/main" id="{25DE56BB-496E-8D59-3DA0-258BA23EA1BA}"/>
                </a:ext>
              </a:extLst>
            </p:cNvPr>
            <p:cNvGrpSpPr>
              <a:grpSpLocks noGrp="1" noUngrp="1" noRot="1" noMove="1" noResize="1"/>
            </p:cNvGrpSpPr>
            <p:nvPr/>
          </p:nvGrpSpPr>
          <p:grpSpPr>
            <a:xfrm>
              <a:off x="285816" y="1280703"/>
              <a:ext cx="2755717" cy="2376021"/>
              <a:chOff x="868579" y="2300436"/>
              <a:chExt cx="2755717" cy="2376021"/>
            </a:xfrm>
            <a:solidFill>
              <a:schemeClr val="bg2"/>
            </a:solidFill>
          </p:grpSpPr>
          <p:sp>
            <p:nvSpPr>
              <p:cNvPr id="44" name="Freeform: Shape 43">
                <a:extLst>
                  <a:ext uri="{FF2B5EF4-FFF2-40B4-BE49-F238E27FC236}">
                    <a16:creationId xmlns:a16="http://schemas.microsoft.com/office/drawing/2014/main" id="{394E9CE6-096E-6D58-25B1-21477BABEA66}"/>
                  </a:ext>
                </a:extLst>
              </p:cNvPr>
              <p:cNvSpPr>
                <a:spLocks noGrp="1" noRot="1" noMove="1" noResize="1" noEditPoints="1" noAdjustHandles="1" noChangeArrowheads="1" noChangeShapeType="1"/>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1A04853A-93F8-FDA2-8509-7F89843827E5}"/>
                  </a:ext>
                </a:extLst>
              </p:cNvPr>
              <p:cNvSpPr>
                <a:spLocks noGrp="1" noRot="1" noMove="1" noResize="1" noEditPoints="1" noAdjustHandles="1" noChangeArrowheads="1" noChangeShapeType="1"/>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Shape 41">
                <a:extLst>
                  <a:ext uri="{FF2B5EF4-FFF2-40B4-BE49-F238E27FC236}">
                    <a16:creationId xmlns:a16="http://schemas.microsoft.com/office/drawing/2014/main" id="{2D79F641-5FA5-36C5-7CA4-3D836DC5720C}"/>
                  </a:ext>
                </a:extLst>
              </p:cNvPr>
              <p:cNvSpPr>
                <a:spLocks noGrp="1" noRot="1" noMove="1" noResize="1" noEditPoints="1" noAdjustHandles="1" noChangeArrowheads="1" noChangeShapeType="1"/>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Shape 40">
                <a:extLst>
                  <a:ext uri="{FF2B5EF4-FFF2-40B4-BE49-F238E27FC236}">
                    <a16:creationId xmlns:a16="http://schemas.microsoft.com/office/drawing/2014/main" id="{1EE4934F-4F00-2C40-85F0-AB7B45AD88AA}"/>
                  </a:ext>
                </a:extLst>
              </p:cNvPr>
              <p:cNvSpPr>
                <a:spLocks noGrp="1" noRot="1" noMove="1" noResize="1" noEditPoints="1" noAdjustHandles="1" noChangeArrowheads="1" noChangeShapeType="1"/>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Shape 39">
                <a:extLst>
                  <a:ext uri="{FF2B5EF4-FFF2-40B4-BE49-F238E27FC236}">
                    <a16:creationId xmlns:a16="http://schemas.microsoft.com/office/drawing/2014/main" id="{B2CCB263-FE85-9CB5-0134-AD4B9AF416CF}"/>
                  </a:ext>
                </a:extLst>
              </p:cNvPr>
              <p:cNvSpPr>
                <a:spLocks noGrp="1" noRot="1" noMove="1" noResize="1" noEditPoints="1" noAdjustHandles="1" noChangeArrowheads="1" noChangeShapeType="1"/>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Freeform: Shape 38">
                <a:extLst>
                  <a:ext uri="{FF2B5EF4-FFF2-40B4-BE49-F238E27FC236}">
                    <a16:creationId xmlns:a16="http://schemas.microsoft.com/office/drawing/2014/main" id="{80A23C6C-9A0C-855E-9CFB-0827FFCC2465}"/>
                  </a:ext>
                </a:extLst>
              </p:cNvPr>
              <p:cNvSpPr>
                <a:spLocks noGrp="1" noRot="1" noMove="1" noResize="1" noEditPoints="1" noAdjustHandles="1" noChangeArrowheads="1" noChangeShapeType="1"/>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7">
                <a:extLst>
                  <a:ext uri="{FF2B5EF4-FFF2-40B4-BE49-F238E27FC236}">
                    <a16:creationId xmlns:a16="http://schemas.microsoft.com/office/drawing/2014/main" id="{6F8F0840-DE02-0DA0-0152-1F598D54B558}"/>
                  </a:ext>
                </a:extLst>
              </p:cNvPr>
              <p:cNvSpPr>
                <a:spLocks noGrp="1" noRot="1" noMove="1" noResize="1" noEditPoints="1" noAdjustHandles="1" noChangeArrowheads="1" noChangeShapeType="1"/>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B9D18694-8D6A-739C-620A-6635F152F1FA}"/>
                  </a:ext>
                </a:extLst>
              </p:cNvPr>
              <p:cNvSpPr>
                <a:spLocks noGrp="1" noRot="1" noMove="1" noResize="1" noEditPoints="1" noAdjustHandles="1" noChangeArrowheads="1" noChangeShapeType="1"/>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Shape 35">
                <a:extLst>
                  <a:ext uri="{FF2B5EF4-FFF2-40B4-BE49-F238E27FC236}">
                    <a16:creationId xmlns:a16="http://schemas.microsoft.com/office/drawing/2014/main" id="{E92C29DF-E6F7-F52E-FB82-D30CFFFD1DB1}"/>
                  </a:ext>
                </a:extLst>
              </p:cNvPr>
              <p:cNvSpPr>
                <a:spLocks noGrp="1" noRot="1" noMove="1" noResize="1" noEditPoints="1" noAdjustHandles="1" noChangeArrowheads="1" noChangeShapeType="1"/>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C5C1CE2A-DE76-75C0-1599-7327E96EA752}"/>
                  </a:ext>
                </a:extLst>
              </p:cNvPr>
              <p:cNvSpPr>
                <a:spLocks noGrp="1" noRot="1" noMove="1" noResize="1" noEditPoints="1" noAdjustHandles="1" noChangeArrowheads="1" noChangeShapeType="1"/>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E9A7901D-7A20-71C7-F50D-B881471173E7}"/>
                  </a:ext>
                </a:extLst>
              </p:cNvPr>
              <p:cNvSpPr>
                <a:spLocks noGrp="1" noRot="1" noMove="1" noResize="1" noEditPoints="1" noAdjustHandles="1" noChangeArrowheads="1" noChangeShapeType="1"/>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67433963-0AFE-9F52-940B-7388903E3D4E}"/>
                  </a:ext>
                </a:extLst>
              </p:cNvPr>
              <p:cNvSpPr>
                <a:spLocks noGrp="1" noRot="1" noMove="1" noResize="1" noEditPoints="1" noAdjustHandles="1" noChangeArrowheads="1" noChangeShapeType="1"/>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Shape 31">
                <a:extLst>
                  <a:ext uri="{FF2B5EF4-FFF2-40B4-BE49-F238E27FC236}">
                    <a16:creationId xmlns:a16="http://schemas.microsoft.com/office/drawing/2014/main" id="{90433737-72AD-22BC-CE87-195C7DA9DEC0}"/>
                  </a:ext>
                </a:extLst>
              </p:cNvPr>
              <p:cNvSpPr>
                <a:spLocks noGrp="1" noRot="1" noMove="1" noResize="1" noEditPoints="1" noAdjustHandles="1" noChangeArrowheads="1" noChangeShapeType="1"/>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6D71C90B-D183-2E75-05F2-5258068221B2}"/>
                  </a:ext>
                </a:extLst>
              </p:cNvPr>
              <p:cNvSpPr>
                <a:spLocks noGrp="1" noRot="1" noMove="1" noResize="1" noEditPoints="1" noAdjustHandles="1" noChangeArrowheads="1" noChangeShapeType="1"/>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E7F241E2-6CB4-9A9B-C14F-B4BA980B9DD0}"/>
                  </a:ext>
                </a:extLst>
              </p:cNvPr>
              <p:cNvSpPr>
                <a:spLocks noGrp="1" noRot="1" noMove="1" noResize="1" noEditPoints="1" noAdjustHandles="1" noChangeArrowheads="1" noChangeShapeType="1"/>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49" name="Group 48">
              <a:extLst>
                <a:ext uri="{FF2B5EF4-FFF2-40B4-BE49-F238E27FC236}">
                  <a16:creationId xmlns:a16="http://schemas.microsoft.com/office/drawing/2014/main" id="{469C5B26-EC8E-8201-2193-300FE6925785}"/>
                </a:ext>
              </a:extLst>
            </p:cNvPr>
            <p:cNvGrpSpPr>
              <a:grpSpLocks noGrp="1" noUngrp="1" noRot="1" noMove="1" noResize="1"/>
            </p:cNvGrpSpPr>
            <p:nvPr/>
          </p:nvGrpSpPr>
          <p:grpSpPr>
            <a:xfrm>
              <a:off x="-1269905" y="3219985"/>
              <a:ext cx="2755717" cy="2376021"/>
              <a:chOff x="868579" y="2300436"/>
              <a:chExt cx="2755717" cy="2376021"/>
            </a:xfrm>
            <a:solidFill>
              <a:schemeClr val="bg2"/>
            </a:solidFill>
          </p:grpSpPr>
          <p:sp>
            <p:nvSpPr>
              <p:cNvPr id="50" name="Freeform: Shape 49">
                <a:extLst>
                  <a:ext uri="{FF2B5EF4-FFF2-40B4-BE49-F238E27FC236}">
                    <a16:creationId xmlns:a16="http://schemas.microsoft.com/office/drawing/2014/main" id="{F740DC0B-E703-2085-E238-2BCE0AE50CF1}"/>
                  </a:ext>
                </a:extLst>
              </p:cNvPr>
              <p:cNvSpPr>
                <a:spLocks noGrp="1" noRot="1" noMove="1" noResize="1" noEditPoints="1" noAdjustHandles="1" noChangeArrowheads="1" noChangeShapeType="1"/>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Freeform: Shape 50">
                <a:extLst>
                  <a:ext uri="{FF2B5EF4-FFF2-40B4-BE49-F238E27FC236}">
                    <a16:creationId xmlns:a16="http://schemas.microsoft.com/office/drawing/2014/main" id="{F2D69F50-FEAC-5A77-E965-8243A3238113}"/>
                  </a:ext>
                </a:extLst>
              </p:cNvPr>
              <p:cNvSpPr>
                <a:spLocks noGrp="1" noRot="1" noMove="1" noResize="1" noEditPoints="1" noAdjustHandles="1" noChangeArrowheads="1" noChangeShapeType="1"/>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Freeform: Shape 51">
                <a:extLst>
                  <a:ext uri="{FF2B5EF4-FFF2-40B4-BE49-F238E27FC236}">
                    <a16:creationId xmlns:a16="http://schemas.microsoft.com/office/drawing/2014/main" id="{9ED1D93F-DDBF-C950-81EC-3D5B6A82B5AE}"/>
                  </a:ext>
                </a:extLst>
              </p:cNvPr>
              <p:cNvSpPr>
                <a:spLocks noGrp="1" noRot="1" noMove="1" noResize="1" noEditPoints="1" noAdjustHandles="1" noChangeArrowheads="1" noChangeShapeType="1"/>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437FAC02-9971-57E4-EEDA-E820D096A8B5}"/>
                  </a:ext>
                </a:extLst>
              </p:cNvPr>
              <p:cNvSpPr>
                <a:spLocks noGrp="1" noRot="1" noMove="1" noResize="1" noEditPoints="1" noAdjustHandles="1" noChangeArrowheads="1" noChangeShapeType="1"/>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Freeform: Shape 53">
                <a:extLst>
                  <a:ext uri="{FF2B5EF4-FFF2-40B4-BE49-F238E27FC236}">
                    <a16:creationId xmlns:a16="http://schemas.microsoft.com/office/drawing/2014/main" id="{8DC0DB46-578E-DA6A-05EB-337940AD2CFF}"/>
                  </a:ext>
                </a:extLst>
              </p:cNvPr>
              <p:cNvSpPr>
                <a:spLocks noGrp="1" noRot="1" noMove="1" noResize="1" noEditPoints="1" noAdjustHandles="1" noChangeArrowheads="1" noChangeShapeType="1"/>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 name="Freeform: Shape 54">
                <a:extLst>
                  <a:ext uri="{FF2B5EF4-FFF2-40B4-BE49-F238E27FC236}">
                    <a16:creationId xmlns:a16="http://schemas.microsoft.com/office/drawing/2014/main" id="{7DD4B394-AD42-9202-CD6A-42B3B57670AB}"/>
                  </a:ext>
                </a:extLst>
              </p:cNvPr>
              <p:cNvSpPr>
                <a:spLocks noGrp="1" noRot="1" noMove="1" noResize="1" noEditPoints="1" noAdjustHandles="1" noChangeArrowheads="1" noChangeShapeType="1"/>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6" name="Freeform: Shape 55">
                <a:extLst>
                  <a:ext uri="{FF2B5EF4-FFF2-40B4-BE49-F238E27FC236}">
                    <a16:creationId xmlns:a16="http://schemas.microsoft.com/office/drawing/2014/main" id="{8D0FAF78-1C42-170F-DBC6-F1D452B6386F}"/>
                  </a:ext>
                </a:extLst>
              </p:cNvPr>
              <p:cNvSpPr>
                <a:spLocks noGrp="1" noRot="1" noMove="1" noResize="1" noEditPoints="1" noAdjustHandles="1" noChangeArrowheads="1" noChangeShapeType="1"/>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Shape 56">
                <a:extLst>
                  <a:ext uri="{FF2B5EF4-FFF2-40B4-BE49-F238E27FC236}">
                    <a16:creationId xmlns:a16="http://schemas.microsoft.com/office/drawing/2014/main" id="{490AA70D-BE51-4415-DE2E-B2D44F5660B5}"/>
                  </a:ext>
                </a:extLst>
              </p:cNvPr>
              <p:cNvSpPr>
                <a:spLocks noGrp="1" noRot="1" noMove="1" noResize="1" noEditPoints="1" noAdjustHandles="1" noChangeArrowheads="1" noChangeShapeType="1"/>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Shape 57">
                <a:extLst>
                  <a:ext uri="{FF2B5EF4-FFF2-40B4-BE49-F238E27FC236}">
                    <a16:creationId xmlns:a16="http://schemas.microsoft.com/office/drawing/2014/main" id="{9B239245-5E29-64BA-93F7-C7592C8039F8}"/>
                  </a:ext>
                </a:extLst>
              </p:cNvPr>
              <p:cNvSpPr>
                <a:spLocks noGrp="1" noRot="1" noMove="1" noResize="1" noEditPoints="1" noAdjustHandles="1" noChangeArrowheads="1" noChangeShapeType="1"/>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Shape 58">
                <a:extLst>
                  <a:ext uri="{FF2B5EF4-FFF2-40B4-BE49-F238E27FC236}">
                    <a16:creationId xmlns:a16="http://schemas.microsoft.com/office/drawing/2014/main" id="{89EB8882-A427-9C9C-89BF-C26A26567A3D}"/>
                  </a:ext>
                </a:extLst>
              </p:cNvPr>
              <p:cNvSpPr>
                <a:spLocks noGrp="1" noRot="1" noMove="1" noResize="1" noEditPoints="1" noAdjustHandles="1" noChangeArrowheads="1" noChangeShapeType="1"/>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Shape 59">
                <a:extLst>
                  <a:ext uri="{FF2B5EF4-FFF2-40B4-BE49-F238E27FC236}">
                    <a16:creationId xmlns:a16="http://schemas.microsoft.com/office/drawing/2014/main" id="{F04801DE-0EAA-FBFB-60DF-03FF821CBF3E}"/>
                  </a:ext>
                </a:extLst>
              </p:cNvPr>
              <p:cNvSpPr>
                <a:spLocks noGrp="1" noRot="1" noMove="1" noResize="1" noEditPoints="1" noAdjustHandles="1" noChangeArrowheads="1" noChangeShapeType="1"/>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Shape 60">
                <a:extLst>
                  <a:ext uri="{FF2B5EF4-FFF2-40B4-BE49-F238E27FC236}">
                    <a16:creationId xmlns:a16="http://schemas.microsoft.com/office/drawing/2014/main" id="{844E162E-940D-FD11-2050-59AC063749F9}"/>
                  </a:ext>
                </a:extLst>
              </p:cNvPr>
              <p:cNvSpPr>
                <a:spLocks noGrp="1" noRot="1" noMove="1" noResize="1" noEditPoints="1" noAdjustHandles="1" noChangeArrowheads="1" noChangeShapeType="1"/>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Shape 61">
                <a:extLst>
                  <a:ext uri="{FF2B5EF4-FFF2-40B4-BE49-F238E27FC236}">
                    <a16:creationId xmlns:a16="http://schemas.microsoft.com/office/drawing/2014/main" id="{79855758-3D34-829C-6743-30409D0CCE52}"/>
                  </a:ext>
                </a:extLst>
              </p:cNvPr>
              <p:cNvSpPr>
                <a:spLocks noGrp="1" noRot="1" noMove="1" noResize="1" noEditPoints="1" noAdjustHandles="1" noChangeArrowheads="1" noChangeShapeType="1"/>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Shape 62">
                <a:extLst>
                  <a:ext uri="{FF2B5EF4-FFF2-40B4-BE49-F238E27FC236}">
                    <a16:creationId xmlns:a16="http://schemas.microsoft.com/office/drawing/2014/main" id="{0F703EC5-1F2E-C642-6C15-37D2D133B589}"/>
                  </a:ext>
                </a:extLst>
              </p:cNvPr>
              <p:cNvSpPr>
                <a:spLocks noGrp="1" noRot="1" noMove="1" noResize="1" noEditPoints="1" noAdjustHandles="1" noChangeArrowheads="1" noChangeShapeType="1"/>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4" name="Freeform: Shape 63">
                <a:extLst>
                  <a:ext uri="{FF2B5EF4-FFF2-40B4-BE49-F238E27FC236}">
                    <a16:creationId xmlns:a16="http://schemas.microsoft.com/office/drawing/2014/main" id="{B7AFF14B-F0FD-A9BA-98B2-F9BB14D26DA0}"/>
                  </a:ext>
                </a:extLst>
              </p:cNvPr>
              <p:cNvSpPr>
                <a:spLocks noGrp="1" noRot="1" noMove="1" noResize="1" noEditPoints="1" noAdjustHandles="1" noChangeArrowheads="1" noChangeShapeType="1"/>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65" name="Group 64">
              <a:extLst>
                <a:ext uri="{FF2B5EF4-FFF2-40B4-BE49-F238E27FC236}">
                  <a16:creationId xmlns:a16="http://schemas.microsoft.com/office/drawing/2014/main" id="{4C79AB18-179C-B918-C998-172A33E889B2}"/>
                </a:ext>
              </a:extLst>
            </p:cNvPr>
            <p:cNvGrpSpPr>
              <a:grpSpLocks noGrp="1" noUngrp="1" noRot="1" noMove="1" noResize="1"/>
            </p:cNvGrpSpPr>
            <p:nvPr/>
          </p:nvGrpSpPr>
          <p:grpSpPr>
            <a:xfrm>
              <a:off x="-670839" y="-338525"/>
              <a:ext cx="2755717" cy="2376021"/>
              <a:chOff x="868579" y="2300436"/>
              <a:chExt cx="2755717" cy="2376021"/>
            </a:xfrm>
            <a:solidFill>
              <a:schemeClr val="bg2"/>
            </a:solidFill>
          </p:grpSpPr>
          <p:sp>
            <p:nvSpPr>
              <p:cNvPr id="66" name="Freeform: Shape 65">
                <a:extLst>
                  <a:ext uri="{FF2B5EF4-FFF2-40B4-BE49-F238E27FC236}">
                    <a16:creationId xmlns:a16="http://schemas.microsoft.com/office/drawing/2014/main" id="{A61B6164-8694-8743-649E-E1CD1E26A41F}"/>
                  </a:ext>
                </a:extLst>
              </p:cNvPr>
              <p:cNvSpPr>
                <a:spLocks noGrp="1" noRot="1" noMove="1" noResize="1" noEditPoints="1" noAdjustHandles="1" noChangeArrowheads="1" noChangeShapeType="1"/>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Freeform: Shape 66">
                <a:extLst>
                  <a:ext uri="{FF2B5EF4-FFF2-40B4-BE49-F238E27FC236}">
                    <a16:creationId xmlns:a16="http://schemas.microsoft.com/office/drawing/2014/main" id="{99F91636-AB02-0418-F90A-46AF3FCA94E9}"/>
                  </a:ext>
                </a:extLst>
              </p:cNvPr>
              <p:cNvSpPr>
                <a:spLocks noGrp="1" noRot="1" noMove="1" noResize="1" noEditPoints="1" noAdjustHandles="1" noChangeArrowheads="1" noChangeShapeType="1"/>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8" name="Freeform: Shape 67">
                <a:extLst>
                  <a:ext uri="{FF2B5EF4-FFF2-40B4-BE49-F238E27FC236}">
                    <a16:creationId xmlns:a16="http://schemas.microsoft.com/office/drawing/2014/main" id="{8F9C8F83-B754-620A-35F6-73B4811F433E}"/>
                  </a:ext>
                </a:extLst>
              </p:cNvPr>
              <p:cNvSpPr>
                <a:spLocks noGrp="1" noRot="1" noMove="1" noResize="1" noEditPoints="1" noAdjustHandles="1" noChangeArrowheads="1" noChangeShapeType="1"/>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Shape 68">
                <a:extLst>
                  <a:ext uri="{FF2B5EF4-FFF2-40B4-BE49-F238E27FC236}">
                    <a16:creationId xmlns:a16="http://schemas.microsoft.com/office/drawing/2014/main" id="{6F261E5E-54B0-6E6E-6D80-531F6A321985}"/>
                  </a:ext>
                </a:extLst>
              </p:cNvPr>
              <p:cNvSpPr>
                <a:spLocks noGrp="1" noRot="1" noMove="1" noResize="1" noEditPoints="1" noAdjustHandles="1" noChangeArrowheads="1" noChangeShapeType="1"/>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0" name="Freeform: Shape 69">
                <a:extLst>
                  <a:ext uri="{FF2B5EF4-FFF2-40B4-BE49-F238E27FC236}">
                    <a16:creationId xmlns:a16="http://schemas.microsoft.com/office/drawing/2014/main" id="{263E779B-D03B-2EE2-2E5C-A50E1BD25223}"/>
                  </a:ext>
                </a:extLst>
              </p:cNvPr>
              <p:cNvSpPr>
                <a:spLocks noGrp="1" noRot="1" noMove="1" noResize="1" noEditPoints="1" noAdjustHandles="1" noChangeArrowheads="1" noChangeShapeType="1"/>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1" name="Freeform: Shape 70">
                <a:extLst>
                  <a:ext uri="{FF2B5EF4-FFF2-40B4-BE49-F238E27FC236}">
                    <a16:creationId xmlns:a16="http://schemas.microsoft.com/office/drawing/2014/main" id="{4C60D0D2-B399-6E2E-06D4-73C2A5D0F8D8}"/>
                  </a:ext>
                </a:extLst>
              </p:cNvPr>
              <p:cNvSpPr>
                <a:spLocks noGrp="1" noRot="1" noMove="1" noResize="1" noEditPoints="1" noAdjustHandles="1" noChangeArrowheads="1" noChangeShapeType="1"/>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Shape 71">
                <a:extLst>
                  <a:ext uri="{FF2B5EF4-FFF2-40B4-BE49-F238E27FC236}">
                    <a16:creationId xmlns:a16="http://schemas.microsoft.com/office/drawing/2014/main" id="{DCA8F8F6-CAAB-01A7-4177-27117A3EC711}"/>
                  </a:ext>
                </a:extLst>
              </p:cNvPr>
              <p:cNvSpPr>
                <a:spLocks noGrp="1" noRot="1" noMove="1" noResize="1" noEditPoints="1" noAdjustHandles="1" noChangeArrowheads="1" noChangeShapeType="1"/>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Shape 72">
                <a:extLst>
                  <a:ext uri="{FF2B5EF4-FFF2-40B4-BE49-F238E27FC236}">
                    <a16:creationId xmlns:a16="http://schemas.microsoft.com/office/drawing/2014/main" id="{85A56FC7-83EE-8353-3ADF-79321EBD6020}"/>
                  </a:ext>
                </a:extLst>
              </p:cNvPr>
              <p:cNvSpPr>
                <a:spLocks noGrp="1" noRot="1" noMove="1" noResize="1" noEditPoints="1" noAdjustHandles="1" noChangeArrowheads="1" noChangeShapeType="1"/>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4" name="Freeform: Shape 73">
                <a:extLst>
                  <a:ext uri="{FF2B5EF4-FFF2-40B4-BE49-F238E27FC236}">
                    <a16:creationId xmlns:a16="http://schemas.microsoft.com/office/drawing/2014/main" id="{90C15F49-C69F-F6B4-50C9-96CBBD4015C0}"/>
                  </a:ext>
                </a:extLst>
              </p:cNvPr>
              <p:cNvSpPr>
                <a:spLocks noGrp="1" noRot="1" noMove="1" noResize="1" noEditPoints="1" noAdjustHandles="1" noChangeArrowheads="1" noChangeShapeType="1"/>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29D39B19-FE19-3ED2-9D96-5E748DB9C4E9}"/>
                  </a:ext>
                </a:extLst>
              </p:cNvPr>
              <p:cNvSpPr>
                <a:spLocks noGrp="1" noRot="1" noMove="1" noResize="1" noEditPoints="1" noAdjustHandles="1" noChangeArrowheads="1" noChangeShapeType="1"/>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6" name="Freeform: Shape 75">
                <a:extLst>
                  <a:ext uri="{FF2B5EF4-FFF2-40B4-BE49-F238E27FC236}">
                    <a16:creationId xmlns:a16="http://schemas.microsoft.com/office/drawing/2014/main" id="{B184F024-1897-5BF6-5207-DD0BE950ACA3}"/>
                  </a:ext>
                </a:extLst>
              </p:cNvPr>
              <p:cNvSpPr>
                <a:spLocks noGrp="1" noRot="1" noMove="1" noResize="1" noEditPoints="1" noAdjustHandles="1" noChangeArrowheads="1" noChangeShapeType="1"/>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Shape 76">
                <a:extLst>
                  <a:ext uri="{FF2B5EF4-FFF2-40B4-BE49-F238E27FC236}">
                    <a16:creationId xmlns:a16="http://schemas.microsoft.com/office/drawing/2014/main" id="{60B4CFBA-8A63-8367-1DD9-0C39951BE525}"/>
                  </a:ext>
                </a:extLst>
              </p:cNvPr>
              <p:cNvSpPr>
                <a:spLocks noGrp="1" noRot="1" noMove="1" noResize="1" noEditPoints="1" noAdjustHandles="1" noChangeArrowheads="1" noChangeShapeType="1"/>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Shape 77">
                <a:extLst>
                  <a:ext uri="{FF2B5EF4-FFF2-40B4-BE49-F238E27FC236}">
                    <a16:creationId xmlns:a16="http://schemas.microsoft.com/office/drawing/2014/main" id="{E40A5EFF-00A1-6009-E4EF-EC429719D4EA}"/>
                  </a:ext>
                </a:extLst>
              </p:cNvPr>
              <p:cNvSpPr>
                <a:spLocks noGrp="1" noRot="1" noMove="1" noResize="1" noEditPoints="1" noAdjustHandles="1" noChangeArrowheads="1" noChangeShapeType="1"/>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Shape 78">
                <a:extLst>
                  <a:ext uri="{FF2B5EF4-FFF2-40B4-BE49-F238E27FC236}">
                    <a16:creationId xmlns:a16="http://schemas.microsoft.com/office/drawing/2014/main" id="{B7B53AB1-FB9B-3D26-EF9A-C84E8A68C960}"/>
                  </a:ext>
                </a:extLst>
              </p:cNvPr>
              <p:cNvSpPr>
                <a:spLocks noGrp="1" noRot="1" noMove="1" noResize="1" noEditPoints="1" noAdjustHandles="1" noChangeArrowheads="1" noChangeShapeType="1"/>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Shape 79">
                <a:extLst>
                  <a:ext uri="{FF2B5EF4-FFF2-40B4-BE49-F238E27FC236}">
                    <a16:creationId xmlns:a16="http://schemas.microsoft.com/office/drawing/2014/main" id="{F5E732C0-F755-B622-7B07-EC0D5A9C0232}"/>
                  </a:ext>
                </a:extLst>
              </p:cNvPr>
              <p:cNvSpPr>
                <a:spLocks noGrp="1" noRot="1" noMove="1" noResize="1" noEditPoints="1" noAdjustHandles="1" noChangeArrowheads="1" noChangeShapeType="1"/>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81" name="Group 80">
              <a:extLst>
                <a:ext uri="{FF2B5EF4-FFF2-40B4-BE49-F238E27FC236}">
                  <a16:creationId xmlns:a16="http://schemas.microsoft.com/office/drawing/2014/main" id="{D973FD79-B0D7-B79A-DBC3-BB8DD7F34DA2}"/>
                </a:ext>
              </a:extLst>
            </p:cNvPr>
            <p:cNvGrpSpPr>
              <a:grpSpLocks noGrp="1" noUngrp="1" noRot="1" noMove="1" noResize="1"/>
            </p:cNvGrpSpPr>
            <p:nvPr/>
          </p:nvGrpSpPr>
          <p:grpSpPr>
            <a:xfrm>
              <a:off x="3220671" y="1024285"/>
              <a:ext cx="2755717" cy="2376021"/>
              <a:chOff x="868579" y="2300436"/>
              <a:chExt cx="2755717" cy="2376021"/>
            </a:xfrm>
            <a:solidFill>
              <a:schemeClr val="bg2"/>
            </a:solidFill>
          </p:grpSpPr>
          <p:sp>
            <p:nvSpPr>
              <p:cNvPr id="82" name="Freeform: Shape 81">
                <a:extLst>
                  <a:ext uri="{FF2B5EF4-FFF2-40B4-BE49-F238E27FC236}">
                    <a16:creationId xmlns:a16="http://schemas.microsoft.com/office/drawing/2014/main" id="{2ABA54C8-3C2C-E423-1AAC-FCF2D04F43F9}"/>
                  </a:ext>
                </a:extLst>
              </p:cNvPr>
              <p:cNvSpPr>
                <a:spLocks noGrp="1" noRot="1" noMove="1" noResize="1" noEditPoints="1" noAdjustHandles="1" noChangeArrowheads="1" noChangeShapeType="1"/>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3" name="Freeform: Shape 82">
                <a:extLst>
                  <a:ext uri="{FF2B5EF4-FFF2-40B4-BE49-F238E27FC236}">
                    <a16:creationId xmlns:a16="http://schemas.microsoft.com/office/drawing/2014/main" id="{2B116FD2-8CDD-7D6A-BD43-F5B7477F1F1B}"/>
                  </a:ext>
                </a:extLst>
              </p:cNvPr>
              <p:cNvSpPr>
                <a:spLocks noGrp="1" noRot="1" noMove="1" noResize="1" noEditPoints="1" noAdjustHandles="1" noChangeArrowheads="1" noChangeShapeType="1"/>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Shape 83">
                <a:extLst>
                  <a:ext uri="{FF2B5EF4-FFF2-40B4-BE49-F238E27FC236}">
                    <a16:creationId xmlns:a16="http://schemas.microsoft.com/office/drawing/2014/main" id="{0366F922-6FAA-BC5C-527B-67CA1868110E}"/>
                  </a:ext>
                </a:extLst>
              </p:cNvPr>
              <p:cNvSpPr>
                <a:spLocks noGrp="1" noRot="1" noMove="1" noResize="1" noEditPoints="1" noAdjustHandles="1" noChangeArrowheads="1" noChangeShapeType="1"/>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5" name="Freeform: Shape 84">
                <a:extLst>
                  <a:ext uri="{FF2B5EF4-FFF2-40B4-BE49-F238E27FC236}">
                    <a16:creationId xmlns:a16="http://schemas.microsoft.com/office/drawing/2014/main" id="{928AB767-78CC-7866-A12D-E8306DAFACAB}"/>
                  </a:ext>
                </a:extLst>
              </p:cNvPr>
              <p:cNvSpPr>
                <a:spLocks noGrp="1" noRot="1" noMove="1" noResize="1" noEditPoints="1" noAdjustHandles="1" noChangeArrowheads="1" noChangeShapeType="1"/>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6" name="Freeform: Shape 85">
                <a:extLst>
                  <a:ext uri="{FF2B5EF4-FFF2-40B4-BE49-F238E27FC236}">
                    <a16:creationId xmlns:a16="http://schemas.microsoft.com/office/drawing/2014/main" id="{3FBB05C2-B3D6-C825-3F50-8B679B0B8C90}"/>
                  </a:ext>
                </a:extLst>
              </p:cNvPr>
              <p:cNvSpPr>
                <a:spLocks noGrp="1" noRot="1" noMove="1" noResize="1" noEditPoints="1" noAdjustHandles="1" noChangeArrowheads="1" noChangeShapeType="1"/>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7" name="Freeform: Shape 86">
                <a:extLst>
                  <a:ext uri="{FF2B5EF4-FFF2-40B4-BE49-F238E27FC236}">
                    <a16:creationId xmlns:a16="http://schemas.microsoft.com/office/drawing/2014/main" id="{C434DD49-4581-C31E-7BBB-C7956ECA378E}"/>
                  </a:ext>
                </a:extLst>
              </p:cNvPr>
              <p:cNvSpPr>
                <a:spLocks noGrp="1" noRot="1" noMove="1" noResize="1" noEditPoints="1" noAdjustHandles="1" noChangeArrowheads="1" noChangeShapeType="1"/>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8" name="Freeform: Shape 87">
                <a:extLst>
                  <a:ext uri="{FF2B5EF4-FFF2-40B4-BE49-F238E27FC236}">
                    <a16:creationId xmlns:a16="http://schemas.microsoft.com/office/drawing/2014/main" id="{E48CFC98-0CCF-C4C4-0FAF-881455DB66B4}"/>
                  </a:ext>
                </a:extLst>
              </p:cNvPr>
              <p:cNvSpPr>
                <a:spLocks noGrp="1" noRot="1" noMove="1" noResize="1" noEditPoints="1" noAdjustHandles="1" noChangeArrowheads="1" noChangeShapeType="1"/>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9" name="Freeform: Shape 88">
                <a:extLst>
                  <a:ext uri="{FF2B5EF4-FFF2-40B4-BE49-F238E27FC236}">
                    <a16:creationId xmlns:a16="http://schemas.microsoft.com/office/drawing/2014/main" id="{BDA43016-03A0-976E-4831-7571484B1EB5}"/>
                  </a:ext>
                </a:extLst>
              </p:cNvPr>
              <p:cNvSpPr>
                <a:spLocks noGrp="1" noRot="1" noMove="1" noResize="1" noEditPoints="1" noAdjustHandles="1" noChangeArrowheads="1" noChangeShapeType="1"/>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0" name="Freeform: Shape 89">
                <a:extLst>
                  <a:ext uri="{FF2B5EF4-FFF2-40B4-BE49-F238E27FC236}">
                    <a16:creationId xmlns:a16="http://schemas.microsoft.com/office/drawing/2014/main" id="{044561D9-E888-8615-20C4-F4F5B2849B61}"/>
                  </a:ext>
                </a:extLst>
              </p:cNvPr>
              <p:cNvSpPr>
                <a:spLocks noGrp="1" noRot="1" noMove="1" noResize="1" noEditPoints="1" noAdjustHandles="1" noChangeArrowheads="1" noChangeShapeType="1"/>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1" name="Freeform: Shape 90">
                <a:extLst>
                  <a:ext uri="{FF2B5EF4-FFF2-40B4-BE49-F238E27FC236}">
                    <a16:creationId xmlns:a16="http://schemas.microsoft.com/office/drawing/2014/main" id="{B62B65CC-7A08-C0C7-06CB-D4B3B01D2E62}"/>
                  </a:ext>
                </a:extLst>
              </p:cNvPr>
              <p:cNvSpPr>
                <a:spLocks noGrp="1" noRot="1" noMove="1" noResize="1" noEditPoints="1" noAdjustHandles="1" noChangeArrowheads="1" noChangeShapeType="1"/>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2" name="Freeform: Shape 91">
                <a:extLst>
                  <a:ext uri="{FF2B5EF4-FFF2-40B4-BE49-F238E27FC236}">
                    <a16:creationId xmlns:a16="http://schemas.microsoft.com/office/drawing/2014/main" id="{44884DC8-571D-10C3-8059-2486FC65A0AF}"/>
                  </a:ext>
                </a:extLst>
              </p:cNvPr>
              <p:cNvSpPr>
                <a:spLocks noGrp="1" noRot="1" noMove="1" noResize="1" noEditPoints="1" noAdjustHandles="1" noChangeArrowheads="1" noChangeShapeType="1"/>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3" name="Freeform: Shape 92">
                <a:extLst>
                  <a:ext uri="{FF2B5EF4-FFF2-40B4-BE49-F238E27FC236}">
                    <a16:creationId xmlns:a16="http://schemas.microsoft.com/office/drawing/2014/main" id="{268667AE-105D-78F2-1DA2-54E393A8A162}"/>
                  </a:ext>
                </a:extLst>
              </p:cNvPr>
              <p:cNvSpPr>
                <a:spLocks noGrp="1" noRot="1" noMove="1" noResize="1" noEditPoints="1" noAdjustHandles="1" noChangeArrowheads="1" noChangeShapeType="1"/>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4" name="Freeform: Shape 93">
                <a:extLst>
                  <a:ext uri="{FF2B5EF4-FFF2-40B4-BE49-F238E27FC236}">
                    <a16:creationId xmlns:a16="http://schemas.microsoft.com/office/drawing/2014/main" id="{EE4A3624-DE75-00FF-33D5-114B4A330ACE}"/>
                  </a:ext>
                </a:extLst>
              </p:cNvPr>
              <p:cNvSpPr>
                <a:spLocks noGrp="1" noRot="1" noMove="1" noResize="1" noEditPoints="1" noAdjustHandles="1" noChangeArrowheads="1" noChangeShapeType="1"/>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Shape 94">
                <a:extLst>
                  <a:ext uri="{FF2B5EF4-FFF2-40B4-BE49-F238E27FC236}">
                    <a16:creationId xmlns:a16="http://schemas.microsoft.com/office/drawing/2014/main" id="{EC6A0428-71C8-2C1C-E492-8E5CA6AE42D8}"/>
                  </a:ext>
                </a:extLst>
              </p:cNvPr>
              <p:cNvSpPr>
                <a:spLocks noGrp="1" noRot="1" noMove="1" noResize="1" noEditPoints="1" noAdjustHandles="1" noChangeArrowheads="1" noChangeShapeType="1"/>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6" name="Freeform: Shape 95">
                <a:extLst>
                  <a:ext uri="{FF2B5EF4-FFF2-40B4-BE49-F238E27FC236}">
                    <a16:creationId xmlns:a16="http://schemas.microsoft.com/office/drawing/2014/main" id="{8FC121F0-9746-78D3-B170-F99266F14D15}"/>
                  </a:ext>
                </a:extLst>
              </p:cNvPr>
              <p:cNvSpPr>
                <a:spLocks noGrp="1" noRot="1" noMove="1" noResize="1" noEditPoints="1" noAdjustHandles="1" noChangeArrowheads="1" noChangeShapeType="1"/>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13" name="Group 112">
              <a:extLst>
                <a:ext uri="{FF2B5EF4-FFF2-40B4-BE49-F238E27FC236}">
                  <a16:creationId xmlns:a16="http://schemas.microsoft.com/office/drawing/2014/main" id="{1E320602-F4EF-ADAF-BDB0-FBD1437A1972}"/>
                </a:ext>
              </a:extLst>
            </p:cNvPr>
            <p:cNvGrpSpPr>
              <a:grpSpLocks noGrp="1" noUngrp="1" noRot="1" noMove="1" noResize="1"/>
            </p:cNvGrpSpPr>
            <p:nvPr/>
          </p:nvGrpSpPr>
          <p:grpSpPr>
            <a:xfrm>
              <a:off x="9068441" y="-1028236"/>
              <a:ext cx="2755717" cy="2376021"/>
              <a:chOff x="868579" y="2300436"/>
              <a:chExt cx="2755717" cy="2376021"/>
            </a:xfrm>
            <a:solidFill>
              <a:schemeClr val="bg2"/>
            </a:solidFill>
          </p:grpSpPr>
          <p:sp>
            <p:nvSpPr>
              <p:cNvPr id="114" name="Freeform: Shape 113">
                <a:extLst>
                  <a:ext uri="{FF2B5EF4-FFF2-40B4-BE49-F238E27FC236}">
                    <a16:creationId xmlns:a16="http://schemas.microsoft.com/office/drawing/2014/main" id="{18E4A556-2809-967A-39ED-BC0A8F4D95B8}"/>
                  </a:ext>
                </a:extLst>
              </p:cNvPr>
              <p:cNvSpPr>
                <a:spLocks noGrp="1" noRot="1" noMove="1" noResize="1" noEditPoints="1" noAdjustHandles="1" noChangeArrowheads="1" noChangeShapeType="1"/>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5" name="Freeform: Shape 114">
                <a:extLst>
                  <a:ext uri="{FF2B5EF4-FFF2-40B4-BE49-F238E27FC236}">
                    <a16:creationId xmlns:a16="http://schemas.microsoft.com/office/drawing/2014/main" id="{49A7EF8D-1A1B-B33E-736F-4ACCB9053531}"/>
                  </a:ext>
                </a:extLst>
              </p:cNvPr>
              <p:cNvSpPr>
                <a:spLocks noGrp="1" noRot="1" noMove="1" noResize="1" noEditPoints="1" noAdjustHandles="1" noChangeArrowheads="1" noChangeShapeType="1"/>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6" name="Freeform: Shape 115">
                <a:extLst>
                  <a:ext uri="{FF2B5EF4-FFF2-40B4-BE49-F238E27FC236}">
                    <a16:creationId xmlns:a16="http://schemas.microsoft.com/office/drawing/2014/main" id="{9DF01462-02DC-9314-BCA4-D9C290D577B7}"/>
                  </a:ext>
                </a:extLst>
              </p:cNvPr>
              <p:cNvSpPr>
                <a:spLocks noGrp="1" noRot="1" noMove="1" noResize="1" noEditPoints="1" noAdjustHandles="1" noChangeArrowheads="1" noChangeShapeType="1"/>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7" name="Freeform: Shape 116">
                <a:extLst>
                  <a:ext uri="{FF2B5EF4-FFF2-40B4-BE49-F238E27FC236}">
                    <a16:creationId xmlns:a16="http://schemas.microsoft.com/office/drawing/2014/main" id="{D44BCE8A-029A-B311-F1BE-74F87158B31F}"/>
                  </a:ext>
                </a:extLst>
              </p:cNvPr>
              <p:cNvSpPr>
                <a:spLocks noGrp="1" noRot="1" noMove="1" noResize="1" noEditPoints="1" noAdjustHandles="1" noChangeArrowheads="1" noChangeShapeType="1"/>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8" name="Freeform: Shape 117">
                <a:extLst>
                  <a:ext uri="{FF2B5EF4-FFF2-40B4-BE49-F238E27FC236}">
                    <a16:creationId xmlns:a16="http://schemas.microsoft.com/office/drawing/2014/main" id="{5D99D638-688A-58CB-C04B-8BCE2BA5FF0B}"/>
                  </a:ext>
                </a:extLst>
              </p:cNvPr>
              <p:cNvSpPr>
                <a:spLocks noGrp="1" noRot="1" noMove="1" noResize="1" noEditPoints="1" noAdjustHandles="1" noChangeArrowheads="1" noChangeShapeType="1"/>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9" name="Freeform: Shape 118">
                <a:extLst>
                  <a:ext uri="{FF2B5EF4-FFF2-40B4-BE49-F238E27FC236}">
                    <a16:creationId xmlns:a16="http://schemas.microsoft.com/office/drawing/2014/main" id="{1C822E64-DE75-3B0F-C9C1-B48CCBD29B46}"/>
                  </a:ext>
                </a:extLst>
              </p:cNvPr>
              <p:cNvSpPr>
                <a:spLocks noGrp="1" noRot="1" noMove="1" noResize="1" noEditPoints="1" noAdjustHandles="1" noChangeArrowheads="1" noChangeShapeType="1"/>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0" name="Freeform: Shape 119">
                <a:extLst>
                  <a:ext uri="{FF2B5EF4-FFF2-40B4-BE49-F238E27FC236}">
                    <a16:creationId xmlns:a16="http://schemas.microsoft.com/office/drawing/2014/main" id="{058DC945-F716-534F-9B79-6DFA7A709FBB}"/>
                  </a:ext>
                </a:extLst>
              </p:cNvPr>
              <p:cNvSpPr>
                <a:spLocks noGrp="1" noRot="1" noMove="1" noResize="1" noEditPoints="1" noAdjustHandles="1" noChangeArrowheads="1" noChangeShapeType="1"/>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1" name="Freeform: Shape 120">
                <a:extLst>
                  <a:ext uri="{FF2B5EF4-FFF2-40B4-BE49-F238E27FC236}">
                    <a16:creationId xmlns:a16="http://schemas.microsoft.com/office/drawing/2014/main" id="{3396DD7D-B72B-3E43-778A-FE2CEEF881C3}"/>
                  </a:ext>
                </a:extLst>
              </p:cNvPr>
              <p:cNvSpPr>
                <a:spLocks noGrp="1" noRot="1" noMove="1" noResize="1" noEditPoints="1" noAdjustHandles="1" noChangeArrowheads="1" noChangeShapeType="1"/>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2" name="Freeform: Shape 121">
                <a:extLst>
                  <a:ext uri="{FF2B5EF4-FFF2-40B4-BE49-F238E27FC236}">
                    <a16:creationId xmlns:a16="http://schemas.microsoft.com/office/drawing/2014/main" id="{30818658-D5DD-655D-AEB4-0F3D5BD62B7C}"/>
                  </a:ext>
                </a:extLst>
              </p:cNvPr>
              <p:cNvSpPr>
                <a:spLocks noGrp="1" noRot="1" noMove="1" noResize="1" noEditPoints="1" noAdjustHandles="1" noChangeArrowheads="1" noChangeShapeType="1"/>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3" name="Freeform: Shape 122">
                <a:extLst>
                  <a:ext uri="{FF2B5EF4-FFF2-40B4-BE49-F238E27FC236}">
                    <a16:creationId xmlns:a16="http://schemas.microsoft.com/office/drawing/2014/main" id="{75EBE7C8-BE9C-B35F-8E37-90BD857F1AB8}"/>
                  </a:ext>
                </a:extLst>
              </p:cNvPr>
              <p:cNvSpPr>
                <a:spLocks noGrp="1" noRot="1" noMove="1" noResize="1" noEditPoints="1" noAdjustHandles="1" noChangeArrowheads="1" noChangeShapeType="1"/>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4" name="Freeform: Shape 123">
                <a:extLst>
                  <a:ext uri="{FF2B5EF4-FFF2-40B4-BE49-F238E27FC236}">
                    <a16:creationId xmlns:a16="http://schemas.microsoft.com/office/drawing/2014/main" id="{B8BEE6E6-F5B0-B65F-90DE-87AC8E86BC84}"/>
                  </a:ext>
                </a:extLst>
              </p:cNvPr>
              <p:cNvSpPr>
                <a:spLocks noGrp="1" noRot="1" noMove="1" noResize="1" noEditPoints="1" noAdjustHandles="1" noChangeArrowheads="1" noChangeShapeType="1"/>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5" name="Freeform: Shape 124">
                <a:extLst>
                  <a:ext uri="{FF2B5EF4-FFF2-40B4-BE49-F238E27FC236}">
                    <a16:creationId xmlns:a16="http://schemas.microsoft.com/office/drawing/2014/main" id="{A21909BF-D4FB-6E21-000C-BE315C42E13C}"/>
                  </a:ext>
                </a:extLst>
              </p:cNvPr>
              <p:cNvSpPr>
                <a:spLocks noGrp="1" noRot="1" noMove="1" noResize="1" noEditPoints="1" noAdjustHandles="1" noChangeArrowheads="1" noChangeShapeType="1"/>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6" name="Freeform: Shape 125">
                <a:extLst>
                  <a:ext uri="{FF2B5EF4-FFF2-40B4-BE49-F238E27FC236}">
                    <a16:creationId xmlns:a16="http://schemas.microsoft.com/office/drawing/2014/main" id="{A6C6D55B-F264-F9BF-65D6-F4156ADBE04D}"/>
                  </a:ext>
                </a:extLst>
              </p:cNvPr>
              <p:cNvSpPr>
                <a:spLocks noGrp="1" noRot="1" noMove="1" noResize="1" noEditPoints="1" noAdjustHandles="1" noChangeArrowheads="1" noChangeShapeType="1"/>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7" name="Freeform: Shape 126">
                <a:extLst>
                  <a:ext uri="{FF2B5EF4-FFF2-40B4-BE49-F238E27FC236}">
                    <a16:creationId xmlns:a16="http://schemas.microsoft.com/office/drawing/2014/main" id="{061F32FA-309E-61B9-4648-8754D5FA4796}"/>
                  </a:ext>
                </a:extLst>
              </p:cNvPr>
              <p:cNvSpPr>
                <a:spLocks noGrp="1" noRot="1" noMove="1" noResize="1" noEditPoints="1" noAdjustHandles="1" noChangeArrowheads="1" noChangeShapeType="1"/>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8" name="Freeform: Shape 127">
                <a:extLst>
                  <a:ext uri="{FF2B5EF4-FFF2-40B4-BE49-F238E27FC236}">
                    <a16:creationId xmlns:a16="http://schemas.microsoft.com/office/drawing/2014/main" id="{DD0DA638-F038-531D-96FF-10BF9B8A6E6F}"/>
                  </a:ext>
                </a:extLst>
              </p:cNvPr>
              <p:cNvSpPr>
                <a:spLocks noGrp="1" noRot="1" noMove="1" noResize="1" noEditPoints="1" noAdjustHandles="1" noChangeArrowheads="1" noChangeShapeType="1"/>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9" name="Group 128">
              <a:extLst>
                <a:ext uri="{FF2B5EF4-FFF2-40B4-BE49-F238E27FC236}">
                  <a16:creationId xmlns:a16="http://schemas.microsoft.com/office/drawing/2014/main" id="{AF3E5EB5-DDF1-19D1-8F82-5077372D15DE}"/>
                </a:ext>
              </a:extLst>
            </p:cNvPr>
            <p:cNvGrpSpPr>
              <a:grpSpLocks noGrp="1" noUngrp="1" noRot="1" noMove="1" noResize="1"/>
            </p:cNvGrpSpPr>
            <p:nvPr/>
          </p:nvGrpSpPr>
          <p:grpSpPr>
            <a:xfrm>
              <a:off x="6193209" y="493180"/>
              <a:ext cx="2755717" cy="2376021"/>
              <a:chOff x="868579" y="2300436"/>
              <a:chExt cx="2755717" cy="2376021"/>
            </a:xfrm>
            <a:solidFill>
              <a:schemeClr val="bg2"/>
            </a:solidFill>
          </p:grpSpPr>
          <p:sp>
            <p:nvSpPr>
              <p:cNvPr id="130" name="Freeform: Shape 129">
                <a:extLst>
                  <a:ext uri="{FF2B5EF4-FFF2-40B4-BE49-F238E27FC236}">
                    <a16:creationId xmlns:a16="http://schemas.microsoft.com/office/drawing/2014/main" id="{BAF1DC28-D55F-5ADF-CEA5-12F153C616F3}"/>
                  </a:ext>
                </a:extLst>
              </p:cNvPr>
              <p:cNvSpPr>
                <a:spLocks noGrp="1" noRot="1" noMove="1" noResize="1" noEditPoints="1" noAdjustHandles="1" noChangeArrowheads="1" noChangeShapeType="1"/>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1" name="Freeform: Shape 130">
                <a:extLst>
                  <a:ext uri="{FF2B5EF4-FFF2-40B4-BE49-F238E27FC236}">
                    <a16:creationId xmlns:a16="http://schemas.microsoft.com/office/drawing/2014/main" id="{52AC57A1-8D98-83B4-DEC0-0516525E5EAB}"/>
                  </a:ext>
                </a:extLst>
              </p:cNvPr>
              <p:cNvSpPr>
                <a:spLocks noGrp="1" noRot="1" noMove="1" noResize="1" noEditPoints="1" noAdjustHandles="1" noChangeArrowheads="1" noChangeShapeType="1"/>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2" name="Freeform: Shape 131">
                <a:extLst>
                  <a:ext uri="{FF2B5EF4-FFF2-40B4-BE49-F238E27FC236}">
                    <a16:creationId xmlns:a16="http://schemas.microsoft.com/office/drawing/2014/main" id="{DF19248F-8027-1A45-4997-0501C2EC6D4F}"/>
                  </a:ext>
                </a:extLst>
              </p:cNvPr>
              <p:cNvSpPr>
                <a:spLocks noGrp="1" noRot="1" noMove="1" noResize="1" noEditPoints="1" noAdjustHandles="1" noChangeArrowheads="1" noChangeShapeType="1"/>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3" name="Freeform: Shape 132">
                <a:extLst>
                  <a:ext uri="{FF2B5EF4-FFF2-40B4-BE49-F238E27FC236}">
                    <a16:creationId xmlns:a16="http://schemas.microsoft.com/office/drawing/2014/main" id="{139A1C5A-706A-0D4A-0E76-439F93A8C498}"/>
                  </a:ext>
                </a:extLst>
              </p:cNvPr>
              <p:cNvSpPr>
                <a:spLocks noGrp="1" noRot="1" noMove="1" noResize="1" noEditPoints="1" noAdjustHandles="1" noChangeArrowheads="1" noChangeShapeType="1"/>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4" name="Freeform: Shape 133">
                <a:extLst>
                  <a:ext uri="{FF2B5EF4-FFF2-40B4-BE49-F238E27FC236}">
                    <a16:creationId xmlns:a16="http://schemas.microsoft.com/office/drawing/2014/main" id="{A805D769-65EB-9DFD-AF2F-7DF104753B5F}"/>
                  </a:ext>
                </a:extLst>
              </p:cNvPr>
              <p:cNvSpPr>
                <a:spLocks noGrp="1" noRot="1" noMove="1" noResize="1" noEditPoints="1" noAdjustHandles="1" noChangeArrowheads="1" noChangeShapeType="1"/>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5" name="Freeform: Shape 134">
                <a:extLst>
                  <a:ext uri="{FF2B5EF4-FFF2-40B4-BE49-F238E27FC236}">
                    <a16:creationId xmlns:a16="http://schemas.microsoft.com/office/drawing/2014/main" id="{51B9E718-A7C1-A69C-B41D-3A90EEE93960}"/>
                  </a:ext>
                </a:extLst>
              </p:cNvPr>
              <p:cNvSpPr>
                <a:spLocks noGrp="1" noRot="1" noMove="1" noResize="1" noEditPoints="1" noAdjustHandles="1" noChangeArrowheads="1" noChangeShapeType="1"/>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6" name="Freeform: Shape 135">
                <a:extLst>
                  <a:ext uri="{FF2B5EF4-FFF2-40B4-BE49-F238E27FC236}">
                    <a16:creationId xmlns:a16="http://schemas.microsoft.com/office/drawing/2014/main" id="{CD41092E-3A63-1829-326E-145E9B613C26}"/>
                  </a:ext>
                </a:extLst>
              </p:cNvPr>
              <p:cNvSpPr>
                <a:spLocks noGrp="1" noRot="1" noMove="1" noResize="1" noEditPoints="1" noAdjustHandles="1" noChangeArrowheads="1" noChangeShapeType="1"/>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7" name="Freeform: Shape 136">
                <a:extLst>
                  <a:ext uri="{FF2B5EF4-FFF2-40B4-BE49-F238E27FC236}">
                    <a16:creationId xmlns:a16="http://schemas.microsoft.com/office/drawing/2014/main" id="{09ADA2D4-7C20-46F9-4AE1-6105BB7E47EC}"/>
                  </a:ext>
                </a:extLst>
              </p:cNvPr>
              <p:cNvSpPr>
                <a:spLocks noGrp="1" noRot="1" noMove="1" noResize="1" noEditPoints="1" noAdjustHandles="1" noChangeArrowheads="1" noChangeShapeType="1"/>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8" name="Freeform: Shape 137">
                <a:extLst>
                  <a:ext uri="{FF2B5EF4-FFF2-40B4-BE49-F238E27FC236}">
                    <a16:creationId xmlns:a16="http://schemas.microsoft.com/office/drawing/2014/main" id="{64D33669-3C3E-FAD3-CAE4-D09FC28C5649}"/>
                  </a:ext>
                </a:extLst>
              </p:cNvPr>
              <p:cNvSpPr>
                <a:spLocks noGrp="1" noRot="1" noMove="1" noResize="1" noEditPoints="1" noAdjustHandles="1" noChangeArrowheads="1" noChangeShapeType="1"/>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9" name="Freeform: Shape 138">
                <a:extLst>
                  <a:ext uri="{FF2B5EF4-FFF2-40B4-BE49-F238E27FC236}">
                    <a16:creationId xmlns:a16="http://schemas.microsoft.com/office/drawing/2014/main" id="{39B1B738-7172-FFD0-33A1-6567B35472AF}"/>
                  </a:ext>
                </a:extLst>
              </p:cNvPr>
              <p:cNvSpPr>
                <a:spLocks noGrp="1" noRot="1" noMove="1" noResize="1" noEditPoints="1" noAdjustHandles="1" noChangeArrowheads="1" noChangeShapeType="1"/>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0" name="Freeform: Shape 139">
                <a:extLst>
                  <a:ext uri="{FF2B5EF4-FFF2-40B4-BE49-F238E27FC236}">
                    <a16:creationId xmlns:a16="http://schemas.microsoft.com/office/drawing/2014/main" id="{4DECA6DF-7B37-09A8-4F30-E841F571DF7F}"/>
                  </a:ext>
                </a:extLst>
              </p:cNvPr>
              <p:cNvSpPr>
                <a:spLocks noGrp="1" noRot="1" noMove="1" noResize="1" noEditPoints="1" noAdjustHandles="1" noChangeArrowheads="1" noChangeShapeType="1"/>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1" name="Freeform: Shape 140">
                <a:extLst>
                  <a:ext uri="{FF2B5EF4-FFF2-40B4-BE49-F238E27FC236}">
                    <a16:creationId xmlns:a16="http://schemas.microsoft.com/office/drawing/2014/main" id="{E59285AD-0FAF-3993-20D5-585CA9FF85B3}"/>
                  </a:ext>
                </a:extLst>
              </p:cNvPr>
              <p:cNvSpPr>
                <a:spLocks noGrp="1" noRot="1" noMove="1" noResize="1" noEditPoints="1" noAdjustHandles="1" noChangeArrowheads="1" noChangeShapeType="1"/>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2" name="Freeform: Shape 141">
                <a:extLst>
                  <a:ext uri="{FF2B5EF4-FFF2-40B4-BE49-F238E27FC236}">
                    <a16:creationId xmlns:a16="http://schemas.microsoft.com/office/drawing/2014/main" id="{E082F476-3484-4810-DA66-E3CE6E626258}"/>
                  </a:ext>
                </a:extLst>
              </p:cNvPr>
              <p:cNvSpPr>
                <a:spLocks noGrp="1" noRot="1" noMove="1" noResize="1" noEditPoints="1" noAdjustHandles="1" noChangeArrowheads="1" noChangeShapeType="1"/>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3" name="Freeform: Shape 142">
                <a:extLst>
                  <a:ext uri="{FF2B5EF4-FFF2-40B4-BE49-F238E27FC236}">
                    <a16:creationId xmlns:a16="http://schemas.microsoft.com/office/drawing/2014/main" id="{7B5F4661-A41B-0480-8463-48D0C6764BAC}"/>
                  </a:ext>
                </a:extLst>
              </p:cNvPr>
              <p:cNvSpPr>
                <a:spLocks noGrp="1" noRot="1" noMove="1" noResize="1" noEditPoints="1" noAdjustHandles="1" noChangeArrowheads="1" noChangeShapeType="1"/>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4" name="Freeform: Shape 143">
                <a:extLst>
                  <a:ext uri="{FF2B5EF4-FFF2-40B4-BE49-F238E27FC236}">
                    <a16:creationId xmlns:a16="http://schemas.microsoft.com/office/drawing/2014/main" id="{6972A08F-7E19-F695-D958-CBC8153D13C6}"/>
                  </a:ext>
                </a:extLst>
              </p:cNvPr>
              <p:cNvSpPr>
                <a:spLocks noGrp="1" noRot="1" noMove="1" noResize="1" noEditPoints="1" noAdjustHandles="1" noChangeArrowheads="1" noChangeShapeType="1"/>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5" name="Group 144">
              <a:extLst>
                <a:ext uri="{FF2B5EF4-FFF2-40B4-BE49-F238E27FC236}">
                  <a16:creationId xmlns:a16="http://schemas.microsoft.com/office/drawing/2014/main" id="{2B08A5BD-907C-9BBC-9E96-1C24C0133D5E}"/>
                </a:ext>
              </a:extLst>
            </p:cNvPr>
            <p:cNvGrpSpPr>
              <a:grpSpLocks noGrp="1" noUngrp="1" noRot="1" noMove="1" noResize="1"/>
            </p:cNvGrpSpPr>
            <p:nvPr/>
          </p:nvGrpSpPr>
          <p:grpSpPr>
            <a:xfrm>
              <a:off x="1599563" y="3140573"/>
              <a:ext cx="2755717" cy="2376021"/>
              <a:chOff x="868579" y="2300436"/>
              <a:chExt cx="2755717" cy="2376021"/>
            </a:xfrm>
            <a:solidFill>
              <a:schemeClr val="bg2"/>
            </a:solidFill>
          </p:grpSpPr>
          <p:sp>
            <p:nvSpPr>
              <p:cNvPr id="146" name="Freeform: Shape 145">
                <a:extLst>
                  <a:ext uri="{FF2B5EF4-FFF2-40B4-BE49-F238E27FC236}">
                    <a16:creationId xmlns:a16="http://schemas.microsoft.com/office/drawing/2014/main" id="{BAC3D5CA-1910-440C-F61D-BA17D9E9BB92}"/>
                  </a:ext>
                </a:extLst>
              </p:cNvPr>
              <p:cNvSpPr>
                <a:spLocks noGrp="1" noRot="1" noMove="1" noResize="1" noEditPoints="1" noAdjustHandles="1" noChangeArrowheads="1" noChangeShapeType="1"/>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7" name="Freeform: Shape 146">
                <a:extLst>
                  <a:ext uri="{FF2B5EF4-FFF2-40B4-BE49-F238E27FC236}">
                    <a16:creationId xmlns:a16="http://schemas.microsoft.com/office/drawing/2014/main" id="{682B130C-B678-1BDC-3DA1-F4E82189CEAF}"/>
                  </a:ext>
                </a:extLst>
              </p:cNvPr>
              <p:cNvSpPr>
                <a:spLocks noGrp="1" noRot="1" noMove="1" noResize="1" noEditPoints="1" noAdjustHandles="1" noChangeArrowheads="1" noChangeShapeType="1"/>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8" name="Freeform: Shape 147">
                <a:extLst>
                  <a:ext uri="{FF2B5EF4-FFF2-40B4-BE49-F238E27FC236}">
                    <a16:creationId xmlns:a16="http://schemas.microsoft.com/office/drawing/2014/main" id="{7AB0EB19-1564-1F82-4E3C-C277B7F8B492}"/>
                  </a:ext>
                </a:extLst>
              </p:cNvPr>
              <p:cNvSpPr>
                <a:spLocks noGrp="1" noRot="1" noMove="1" noResize="1" noEditPoints="1" noAdjustHandles="1" noChangeArrowheads="1" noChangeShapeType="1"/>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9" name="Freeform: Shape 148">
                <a:extLst>
                  <a:ext uri="{FF2B5EF4-FFF2-40B4-BE49-F238E27FC236}">
                    <a16:creationId xmlns:a16="http://schemas.microsoft.com/office/drawing/2014/main" id="{A454A4E2-0B76-6B6E-7A6B-9864991FB0DE}"/>
                  </a:ext>
                </a:extLst>
              </p:cNvPr>
              <p:cNvSpPr>
                <a:spLocks noGrp="1" noRot="1" noMove="1" noResize="1" noEditPoints="1" noAdjustHandles="1" noChangeArrowheads="1" noChangeShapeType="1"/>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0" name="Freeform: Shape 149">
                <a:extLst>
                  <a:ext uri="{FF2B5EF4-FFF2-40B4-BE49-F238E27FC236}">
                    <a16:creationId xmlns:a16="http://schemas.microsoft.com/office/drawing/2014/main" id="{F0BBB7D7-FB06-BD2E-B1C2-E2EB8180069C}"/>
                  </a:ext>
                </a:extLst>
              </p:cNvPr>
              <p:cNvSpPr>
                <a:spLocks noGrp="1" noRot="1" noMove="1" noResize="1" noEditPoints="1" noAdjustHandles="1" noChangeArrowheads="1" noChangeShapeType="1"/>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1" name="Freeform: Shape 150">
                <a:extLst>
                  <a:ext uri="{FF2B5EF4-FFF2-40B4-BE49-F238E27FC236}">
                    <a16:creationId xmlns:a16="http://schemas.microsoft.com/office/drawing/2014/main" id="{5E9BFAEB-9325-53EE-6A58-133FEC94E874}"/>
                  </a:ext>
                </a:extLst>
              </p:cNvPr>
              <p:cNvSpPr>
                <a:spLocks noGrp="1" noRot="1" noMove="1" noResize="1" noEditPoints="1" noAdjustHandles="1" noChangeArrowheads="1" noChangeShapeType="1"/>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2" name="Freeform: Shape 151">
                <a:extLst>
                  <a:ext uri="{FF2B5EF4-FFF2-40B4-BE49-F238E27FC236}">
                    <a16:creationId xmlns:a16="http://schemas.microsoft.com/office/drawing/2014/main" id="{866F4B16-25D4-18AE-F6C5-0BF4CBC6B6DC}"/>
                  </a:ext>
                </a:extLst>
              </p:cNvPr>
              <p:cNvSpPr>
                <a:spLocks noGrp="1" noRot="1" noMove="1" noResize="1" noEditPoints="1" noAdjustHandles="1" noChangeArrowheads="1" noChangeShapeType="1"/>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3" name="Freeform: Shape 152">
                <a:extLst>
                  <a:ext uri="{FF2B5EF4-FFF2-40B4-BE49-F238E27FC236}">
                    <a16:creationId xmlns:a16="http://schemas.microsoft.com/office/drawing/2014/main" id="{8AA84A05-A534-BF50-4C33-CFC61CECDFBD}"/>
                  </a:ext>
                </a:extLst>
              </p:cNvPr>
              <p:cNvSpPr>
                <a:spLocks noGrp="1" noRot="1" noMove="1" noResize="1" noEditPoints="1" noAdjustHandles="1" noChangeArrowheads="1" noChangeShapeType="1"/>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4" name="Freeform: Shape 153">
                <a:extLst>
                  <a:ext uri="{FF2B5EF4-FFF2-40B4-BE49-F238E27FC236}">
                    <a16:creationId xmlns:a16="http://schemas.microsoft.com/office/drawing/2014/main" id="{CD6D5AE9-CF33-BD54-C633-318AC90208C0}"/>
                  </a:ext>
                </a:extLst>
              </p:cNvPr>
              <p:cNvSpPr>
                <a:spLocks noGrp="1" noRot="1" noMove="1" noResize="1" noEditPoints="1" noAdjustHandles="1" noChangeArrowheads="1" noChangeShapeType="1"/>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5" name="Freeform: Shape 154">
                <a:extLst>
                  <a:ext uri="{FF2B5EF4-FFF2-40B4-BE49-F238E27FC236}">
                    <a16:creationId xmlns:a16="http://schemas.microsoft.com/office/drawing/2014/main" id="{ACA09CCB-EBAA-E176-5640-13EB9356D84E}"/>
                  </a:ext>
                </a:extLst>
              </p:cNvPr>
              <p:cNvSpPr>
                <a:spLocks noGrp="1" noRot="1" noMove="1" noResize="1" noEditPoints="1" noAdjustHandles="1" noChangeArrowheads="1" noChangeShapeType="1"/>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6" name="Freeform: Shape 155">
                <a:extLst>
                  <a:ext uri="{FF2B5EF4-FFF2-40B4-BE49-F238E27FC236}">
                    <a16:creationId xmlns:a16="http://schemas.microsoft.com/office/drawing/2014/main" id="{C315EEC3-472D-2FA4-F7E6-C4164548859E}"/>
                  </a:ext>
                </a:extLst>
              </p:cNvPr>
              <p:cNvSpPr>
                <a:spLocks noGrp="1" noRot="1" noMove="1" noResize="1" noEditPoints="1" noAdjustHandles="1" noChangeArrowheads="1" noChangeShapeType="1"/>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7" name="Freeform: Shape 156">
                <a:extLst>
                  <a:ext uri="{FF2B5EF4-FFF2-40B4-BE49-F238E27FC236}">
                    <a16:creationId xmlns:a16="http://schemas.microsoft.com/office/drawing/2014/main" id="{27C1BDC5-B9DC-AC9C-FE86-9C9F37ED2A93}"/>
                  </a:ext>
                </a:extLst>
              </p:cNvPr>
              <p:cNvSpPr>
                <a:spLocks noGrp="1" noRot="1" noMove="1" noResize="1" noEditPoints="1" noAdjustHandles="1" noChangeArrowheads="1" noChangeShapeType="1"/>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8" name="Freeform: Shape 157">
                <a:extLst>
                  <a:ext uri="{FF2B5EF4-FFF2-40B4-BE49-F238E27FC236}">
                    <a16:creationId xmlns:a16="http://schemas.microsoft.com/office/drawing/2014/main" id="{9F4BD803-ED01-18E9-7EEF-794EF98F8B4B}"/>
                  </a:ext>
                </a:extLst>
              </p:cNvPr>
              <p:cNvSpPr>
                <a:spLocks noGrp="1" noRot="1" noMove="1" noResize="1" noEditPoints="1" noAdjustHandles="1" noChangeArrowheads="1" noChangeShapeType="1"/>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9" name="Freeform: Shape 158">
                <a:extLst>
                  <a:ext uri="{FF2B5EF4-FFF2-40B4-BE49-F238E27FC236}">
                    <a16:creationId xmlns:a16="http://schemas.microsoft.com/office/drawing/2014/main" id="{89C0025D-1EC9-5024-E68E-BBE3F88F6C38}"/>
                  </a:ext>
                </a:extLst>
              </p:cNvPr>
              <p:cNvSpPr>
                <a:spLocks noGrp="1" noRot="1" noMove="1" noResize="1" noEditPoints="1" noAdjustHandles="1" noChangeArrowheads="1" noChangeShapeType="1"/>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0" name="Freeform: Shape 159">
                <a:extLst>
                  <a:ext uri="{FF2B5EF4-FFF2-40B4-BE49-F238E27FC236}">
                    <a16:creationId xmlns:a16="http://schemas.microsoft.com/office/drawing/2014/main" id="{5A21DFCB-ECD5-C376-E7A6-BE059D4538CD}"/>
                  </a:ext>
                </a:extLst>
              </p:cNvPr>
              <p:cNvSpPr>
                <a:spLocks noGrp="1" noRot="1" noMove="1" noResize="1" noEditPoints="1" noAdjustHandles="1" noChangeArrowheads="1" noChangeShapeType="1"/>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62" name="Group 161">
              <a:extLst>
                <a:ext uri="{FF2B5EF4-FFF2-40B4-BE49-F238E27FC236}">
                  <a16:creationId xmlns:a16="http://schemas.microsoft.com/office/drawing/2014/main" id="{0DE9562A-EDF1-905C-6D6D-12214BFAEF69}"/>
                </a:ext>
              </a:extLst>
            </p:cNvPr>
            <p:cNvGrpSpPr>
              <a:grpSpLocks noGrp="1" noUngrp="1" noRot="1" noMove="1" noResize="1"/>
            </p:cNvGrpSpPr>
            <p:nvPr/>
          </p:nvGrpSpPr>
          <p:grpSpPr>
            <a:xfrm>
              <a:off x="4890661" y="-1079397"/>
              <a:ext cx="2755717" cy="2376021"/>
              <a:chOff x="868579" y="2300436"/>
              <a:chExt cx="2755717" cy="2376021"/>
            </a:xfrm>
            <a:solidFill>
              <a:schemeClr val="bg2"/>
            </a:solidFill>
          </p:grpSpPr>
          <p:sp>
            <p:nvSpPr>
              <p:cNvPr id="163" name="Freeform: Shape 162">
                <a:extLst>
                  <a:ext uri="{FF2B5EF4-FFF2-40B4-BE49-F238E27FC236}">
                    <a16:creationId xmlns:a16="http://schemas.microsoft.com/office/drawing/2014/main" id="{ABB8E1C8-3DBA-193A-0AF5-A74D8A88F6EF}"/>
                  </a:ext>
                </a:extLst>
              </p:cNvPr>
              <p:cNvSpPr>
                <a:spLocks noGrp="1" noRot="1" noMove="1" noResize="1" noEditPoints="1" noAdjustHandles="1" noChangeArrowheads="1" noChangeShapeType="1"/>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4" name="Freeform: Shape 163">
                <a:extLst>
                  <a:ext uri="{FF2B5EF4-FFF2-40B4-BE49-F238E27FC236}">
                    <a16:creationId xmlns:a16="http://schemas.microsoft.com/office/drawing/2014/main" id="{06F50A22-29E9-7DD2-C256-EC3502ED759F}"/>
                  </a:ext>
                </a:extLst>
              </p:cNvPr>
              <p:cNvSpPr>
                <a:spLocks noGrp="1" noRot="1" noMove="1" noResize="1" noEditPoints="1" noAdjustHandles="1" noChangeArrowheads="1" noChangeShapeType="1"/>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5" name="Freeform: Shape 164">
                <a:extLst>
                  <a:ext uri="{FF2B5EF4-FFF2-40B4-BE49-F238E27FC236}">
                    <a16:creationId xmlns:a16="http://schemas.microsoft.com/office/drawing/2014/main" id="{64C28C49-D6E2-4947-D92A-1CDF5C55BCD6}"/>
                  </a:ext>
                </a:extLst>
              </p:cNvPr>
              <p:cNvSpPr>
                <a:spLocks noGrp="1" noRot="1" noMove="1" noResize="1" noEditPoints="1" noAdjustHandles="1" noChangeArrowheads="1" noChangeShapeType="1"/>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6" name="Freeform: Shape 165">
                <a:extLst>
                  <a:ext uri="{FF2B5EF4-FFF2-40B4-BE49-F238E27FC236}">
                    <a16:creationId xmlns:a16="http://schemas.microsoft.com/office/drawing/2014/main" id="{5CBA4B37-E4C9-7951-A0C4-13B11F8576C3}"/>
                  </a:ext>
                </a:extLst>
              </p:cNvPr>
              <p:cNvSpPr>
                <a:spLocks noGrp="1" noRot="1" noMove="1" noResize="1" noEditPoints="1" noAdjustHandles="1" noChangeArrowheads="1" noChangeShapeType="1"/>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7" name="Freeform: Shape 166">
                <a:extLst>
                  <a:ext uri="{FF2B5EF4-FFF2-40B4-BE49-F238E27FC236}">
                    <a16:creationId xmlns:a16="http://schemas.microsoft.com/office/drawing/2014/main" id="{C86F4DDE-90C2-390B-32A5-89AC3957DE7F}"/>
                  </a:ext>
                </a:extLst>
              </p:cNvPr>
              <p:cNvSpPr>
                <a:spLocks noGrp="1" noRot="1" noMove="1" noResize="1" noEditPoints="1" noAdjustHandles="1" noChangeArrowheads="1" noChangeShapeType="1"/>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8" name="Freeform: Shape 167">
                <a:extLst>
                  <a:ext uri="{FF2B5EF4-FFF2-40B4-BE49-F238E27FC236}">
                    <a16:creationId xmlns:a16="http://schemas.microsoft.com/office/drawing/2014/main" id="{74F56DE1-F584-531E-B33C-5B0F4BB6AF31}"/>
                  </a:ext>
                </a:extLst>
              </p:cNvPr>
              <p:cNvSpPr>
                <a:spLocks noGrp="1" noRot="1" noMove="1" noResize="1" noEditPoints="1" noAdjustHandles="1" noChangeArrowheads="1" noChangeShapeType="1"/>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9" name="Freeform: Shape 168">
                <a:extLst>
                  <a:ext uri="{FF2B5EF4-FFF2-40B4-BE49-F238E27FC236}">
                    <a16:creationId xmlns:a16="http://schemas.microsoft.com/office/drawing/2014/main" id="{4FB5E5DC-7981-E947-74F5-3CFDE71565E1}"/>
                  </a:ext>
                </a:extLst>
              </p:cNvPr>
              <p:cNvSpPr>
                <a:spLocks noGrp="1" noRot="1" noMove="1" noResize="1" noEditPoints="1" noAdjustHandles="1" noChangeArrowheads="1" noChangeShapeType="1"/>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0" name="Freeform: Shape 169">
                <a:extLst>
                  <a:ext uri="{FF2B5EF4-FFF2-40B4-BE49-F238E27FC236}">
                    <a16:creationId xmlns:a16="http://schemas.microsoft.com/office/drawing/2014/main" id="{BE9EDC0A-DED0-614D-1CAF-882BE6CA30D4}"/>
                  </a:ext>
                </a:extLst>
              </p:cNvPr>
              <p:cNvSpPr>
                <a:spLocks noGrp="1" noRot="1" noMove="1" noResize="1" noEditPoints="1" noAdjustHandles="1" noChangeArrowheads="1" noChangeShapeType="1"/>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1" name="Freeform: Shape 170">
                <a:extLst>
                  <a:ext uri="{FF2B5EF4-FFF2-40B4-BE49-F238E27FC236}">
                    <a16:creationId xmlns:a16="http://schemas.microsoft.com/office/drawing/2014/main" id="{F54D5925-1AFB-1CA6-3547-CF3E12C2D09C}"/>
                  </a:ext>
                </a:extLst>
              </p:cNvPr>
              <p:cNvSpPr>
                <a:spLocks noGrp="1" noRot="1" noMove="1" noResize="1" noEditPoints="1" noAdjustHandles="1" noChangeArrowheads="1" noChangeShapeType="1"/>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2" name="Freeform: Shape 171">
                <a:extLst>
                  <a:ext uri="{FF2B5EF4-FFF2-40B4-BE49-F238E27FC236}">
                    <a16:creationId xmlns:a16="http://schemas.microsoft.com/office/drawing/2014/main" id="{6CB2F334-BC89-4BF1-6673-EA0A090B87B6}"/>
                  </a:ext>
                </a:extLst>
              </p:cNvPr>
              <p:cNvSpPr>
                <a:spLocks noGrp="1" noRot="1" noMove="1" noResize="1" noEditPoints="1" noAdjustHandles="1" noChangeArrowheads="1" noChangeShapeType="1"/>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3" name="Freeform: Shape 172">
                <a:extLst>
                  <a:ext uri="{FF2B5EF4-FFF2-40B4-BE49-F238E27FC236}">
                    <a16:creationId xmlns:a16="http://schemas.microsoft.com/office/drawing/2014/main" id="{7BBD240C-85FC-1F35-29DD-38FF430FFBC3}"/>
                  </a:ext>
                </a:extLst>
              </p:cNvPr>
              <p:cNvSpPr>
                <a:spLocks noGrp="1" noRot="1" noMove="1" noResize="1" noEditPoints="1" noAdjustHandles="1" noChangeArrowheads="1" noChangeShapeType="1"/>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4" name="Freeform: Shape 173">
                <a:extLst>
                  <a:ext uri="{FF2B5EF4-FFF2-40B4-BE49-F238E27FC236}">
                    <a16:creationId xmlns:a16="http://schemas.microsoft.com/office/drawing/2014/main" id="{04B4D80C-57CE-B16F-45F0-EEC5F26E3C29}"/>
                  </a:ext>
                </a:extLst>
              </p:cNvPr>
              <p:cNvSpPr>
                <a:spLocks noGrp="1" noRot="1" noMove="1" noResize="1" noEditPoints="1" noAdjustHandles="1" noChangeArrowheads="1" noChangeShapeType="1"/>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5" name="Freeform: Shape 174">
                <a:extLst>
                  <a:ext uri="{FF2B5EF4-FFF2-40B4-BE49-F238E27FC236}">
                    <a16:creationId xmlns:a16="http://schemas.microsoft.com/office/drawing/2014/main" id="{16F6A36A-87BB-4690-2D8D-C154312416C6}"/>
                  </a:ext>
                </a:extLst>
              </p:cNvPr>
              <p:cNvSpPr>
                <a:spLocks noGrp="1" noRot="1" noMove="1" noResize="1" noEditPoints="1" noAdjustHandles="1" noChangeArrowheads="1" noChangeShapeType="1"/>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6" name="Freeform: Shape 175">
                <a:extLst>
                  <a:ext uri="{FF2B5EF4-FFF2-40B4-BE49-F238E27FC236}">
                    <a16:creationId xmlns:a16="http://schemas.microsoft.com/office/drawing/2014/main" id="{AAC3C62B-D37F-D11D-D55E-EC6DBAF8190A}"/>
                  </a:ext>
                </a:extLst>
              </p:cNvPr>
              <p:cNvSpPr>
                <a:spLocks noGrp="1" noRot="1" noMove="1" noResize="1" noEditPoints="1" noAdjustHandles="1" noChangeArrowheads="1" noChangeShapeType="1"/>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7" name="Freeform: Shape 176">
                <a:extLst>
                  <a:ext uri="{FF2B5EF4-FFF2-40B4-BE49-F238E27FC236}">
                    <a16:creationId xmlns:a16="http://schemas.microsoft.com/office/drawing/2014/main" id="{68FFF176-DFD3-9F86-63A8-BED60B521013}"/>
                  </a:ext>
                </a:extLst>
              </p:cNvPr>
              <p:cNvSpPr>
                <a:spLocks noGrp="1" noRot="1" noMove="1" noResize="1" noEditPoints="1" noAdjustHandles="1" noChangeArrowheads="1" noChangeShapeType="1"/>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78" name="Group 177">
              <a:extLst>
                <a:ext uri="{FF2B5EF4-FFF2-40B4-BE49-F238E27FC236}">
                  <a16:creationId xmlns:a16="http://schemas.microsoft.com/office/drawing/2014/main" id="{2ECE7EC8-9654-C318-14B0-8FAC0F6320A7}"/>
                </a:ext>
              </a:extLst>
            </p:cNvPr>
            <p:cNvGrpSpPr>
              <a:grpSpLocks noGrp="1" noUngrp="1" noRot="1" noMove="1" noResize="1"/>
            </p:cNvGrpSpPr>
            <p:nvPr/>
          </p:nvGrpSpPr>
          <p:grpSpPr>
            <a:xfrm>
              <a:off x="4700147" y="2681050"/>
              <a:ext cx="2755717" cy="2376021"/>
              <a:chOff x="868579" y="2300436"/>
              <a:chExt cx="2755717" cy="2376021"/>
            </a:xfrm>
            <a:solidFill>
              <a:schemeClr val="bg2"/>
            </a:solidFill>
          </p:grpSpPr>
          <p:sp>
            <p:nvSpPr>
              <p:cNvPr id="179" name="Freeform: Shape 178">
                <a:extLst>
                  <a:ext uri="{FF2B5EF4-FFF2-40B4-BE49-F238E27FC236}">
                    <a16:creationId xmlns:a16="http://schemas.microsoft.com/office/drawing/2014/main" id="{AD976157-6F01-719D-E9F0-E23933E6F416}"/>
                  </a:ext>
                </a:extLst>
              </p:cNvPr>
              <p:cNvSpPr>
                <a:spLocks noGrp="1" noRot="1" noMove="1" noResize="1" noEditPoints="1" noAdjustHandles="1" noChangeArrowheads="1" noChangeShapeType="1"/>
              </p:cNvSpPr>
              <p:nvPr/>
            </p:nvSpPr>
            <p:spPr>
              <a:xfrm>
                <a:off x="2351431" y="2791031"/>
                <a:ext cx="81097" cy="370238"/>
              </a:xfrm>
              <a:custGeom>
                <a:avLst/>
                <a:gdLst/>
                <a:ahLst/>
                <a:cxnLst/>
                <a:rect l="l" t="t" r="r" b="b"/>
                <a:pathLst>
                  <a:path w="81097" h="370238">
                    <a:moveTo>
                      <a:pt x="0" y="0"/>
                    </a:moveTo>
                    <a:lnTo>
                      <a:pt x="81097" y="0"/>
                    </a:lnTo>
                    <a:lnTo>
                      <a:pt x="81097" y="370238"/>
                    </a:lnTo>
                    <a:lnTo>
                      <a:pt x="0" y="370238"/>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0" name="Freeform: Shape 179">
                <a:extLst>
                  <a:ext uri="{FF2B5EF4-FFF2-40B4-BE49-F238E27FC236}">
                    <a16:creationId xmlns:a16="http://schemas.microsoft.com/office/drawing/2014/main" id="{236A4ABF-F48A-B093-21C3-92328294854B}"/>
                  </a:ext>
                </a:extLst>
              </p:cNvPr>
              <p:cNvSpPr>
                <a:spLocks noGrp="1" noRot="1" noMove="1" noResize="1" noEditPoints="1" noAdjustHandles="1" noChangeArrowheads="1" noChangeShapeType="1"/>
              </p:cNvSpPr>
              <p:nvPr/>
            </p:nvSpPr>
            <p:spPr>
              <a:xfrm>
                <a:off x="924046" y="3677254"/>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4" y="68587"/>
                      <a:pt x="0" y="57852"/>
                      <a:pt x="0" y="45232"/>
                    </a:cubicBezTo>
                    <a:cubicBezTo>
                      <a:pt x="0" y="32612"/>
                      <a:pt x="4384"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1" name="Freeform: Shape 180">
                <a:extLst>
                  <a:ext uri="{FF2B5EF4-FFF2-40B4-BE49-F238E27FC236}">
                    <a16:creationId xmlns:a16="http://schemas.microsoft.com/office/drawing/2014/main" id="{82D25B48-7981-D905-4CE6-972EE0C4180F}"/>
                  </a:ext>
                </a:extLst>
              </p:cNvPr>
              <p:cNvSpPr>
                <a:spLocks noGrp="1" noRot="1" noMove="1" noResize="1" noEditPoints="1" noAdjustHandles="1" noChangeArrowheads="1" noChangeShapeType="1"/>
              </p:cNvSpPr>
              <p:nvPr/>
            </p:nvSpPr>
            <p:spPr>
              <a:xfrm>
                <a:off x="3533585" y="3260370"/>
                <a:ext cx="90711" cy="90711"/>
              </a:xfrm>
              <a:custGeom>
                <a:avLst/>
                <a:gdLst/>
                <a:ahLst/>
                <a:cxnLst/>
                <a:rect l="l" t="t" r="r" b="b"/>
                <a:pathLst>
                  <a:path w="90711" h="90711">
                    <a:moveTo>
                      <a:pt x="45232" y="0"/>
                    </a:moveTo>
                    <a:cubicBezTo>
                      <a:pt x="57852" y="0"/>
                      <a:pt x="68587" y="4384"/>
                      <a:pt x="77436" y="13151"/>
                    </a:cubicBezTo>
                    <a:cubicBezTo>
                      <a:pt x="86286" y="21918"/>
                      <a:pt x="90711" y="32612"/>
                      <a:pt x="90711" y="45232"/>
                    </a:cubicBezTo>
                    <a:cubicBezTo>
                      <a:pt x="90711" y="58017"/>
                      <a:pt x="86327" y="68793"/>
                      <a:pt x="77560" y="77560"/>
                    </a:cubicBezTo>
                    <a:cubicBezTo>
                      <a:pt x="68792" y="86327"/>
                      <a:pt x="58016" y="90711"/>
                      <a:pt x="45232" y="90711"/>
                    </a:cubicBezTo>
                    <a:cubicBezTo>
                      <a:pt x="32612" y="90711"/>
                      <a:pt x="21918" y="86286"/>
                      <a:pt x="13151" y="77437"/>
                    </a:cubicBezTo>
                    <a:cubicBezTo>
                      <a:pt x="4383" y="68587"/>
                      <a:pt x="0" y="57852"/>
                      <a:pt x="0" y="45232"/>
                    </a:cubicBezTo>
                    <a:cubicBezTo>
                      <a:pt x="0" y="32612"/>
                      <a:pt x="4383" y="21918"/>
                      <a:pt x="13151" y="13151"/>
                    </a:cubicBezTo>
                    <a:cubicBezTo>
                      <a:pt x="21918" y="4384"/>
                      <a:pt x="32612" y="0"/>
                      <a:pt x="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2" name="Freeform: Shape 181">
                <a:extLst>
                  <a:ext uri="{FF2B5EF4-FFF2-40B4-BE49-F238E27FC236}">
                    <a16:creationId xmlns:a16="http://schemas.microsoft.com/office/drawing/2014/main" id="{75D6CEAF-3E6F-AD12-17DC-AE19A1C65442}"/>
                  </a:ext>
                </a:extLst>
              </p:cNvPr>
              <p:cNvSpPr>
                <a:spLocks noGrp="1" noRot="1" noMove="1" noResize="1" noEditPoints="1" noAdjustHandles="1" noChangeArrowheads="1" noChangeShapeType="1"/>
              </p:cNvSpPr>
              <p:nvPr/>
            </p:nvSpPr>
            <p:spPr>
              <a:xfrm>
                <a:off x="868579" y="4323721"/>
                <a:ext cx="257342" cy="352736"/>
              </a:xfrm>
              <a:custGeom>
                <a:avLst/>
                <a:gdLst/>
                <a:ahLst/>
                <a:cxnLst/>
                <a:rect l="l" t="t" r="r" b="b"/>
                <a:pathLst>
                  <a:path w="257342" h="352736">
                    <a:moveTo>
                      <a:pt x="178710" y="0"/>
                    </a:moveTo>
                    <a:cubicBezTo>
                      <a:pt x="202045" y="0"/>
                      <a:pt x="228256" y="5669"/>
                      <a:pt x="257342" y="17008"/>
                    </a:cubicBezTo>
                    <a:lnTo>
                      <a:pt x="257342" y="121769"/>
                    </a:lnTo>
                    <a:cubicBezTo>
                      <a:pt x="249113" y="111678"/>
                      <a:pt x="240719" y="104068"/>
                      <a:pt x="232161" y="98937"/>
                    </a:cubicBezTo>
                    <a:cubicBezTo>
                      <a:pt x="216527" y="89509"/>
                      <a:pt x="199740" y="84795"/>
                      <a:pt x="181803" y="84795"/>
                    </a:cubicBezTo>
                    <a:cubicBezTo>
                      <a:pt x="159092" y="84795"/>
                      <a:pt x="139342" y="91632"/>
                      <a:pt x="122555" y="105308"/>
                    </a:cubicBezTo>
                    <a:cubicBezTo>
                      <a:pt x="101325" y="122609"/>
                      <a:pt x="90711" y="146337"/>
                      <a:pt x="90711" y="176491"/>
                    </a:cubicBezTo>
                    <a:cubicBezTo>
                      <a:pt x="90711" y="206482"/>
                      <a:pt x="101325" y="230128"/>
                      <a:pt x="122555" y="247428"/>
                    </a:cubicBezTo>
                    <a:cubicBezTo>
                      <a:pt x="139342" y="261104"/>
                      <a:pt x="159092" y="267942"/>
                      <a:pt x="181803" y="267942"/>
                    </a:cubicBezTo>
                    <a:cubicBezTo>
                      <a:pt x="199740" y="267942"/>
                      <a:pt x="216527" y="263227"/>
                      <a:pt x="232161" y="253799"/>
                    </a:cubicBezTo>
                    <a:cubicBezTo>
                      <a:pt x="240555" y="248836"/>
                      <a:pt x="248949" y="241225"/>
                      <a:pt x="257342" y="230967"/>
                    </a:cubicBezTo>
                    <a:lnTo>
                      <a:pt x="257342" y="335728"/>
                    </a:lnTo>
                    <a:cubicBezTo>
                      <a:pt x="228749" y="347067"/>
                      <a:pt x="202291" y="352736"/>
                      <a:pt x="177970" y="352736"/>
                    </a:cubicBezTo>
                    <a:cubicBezTo>
                      <a:pt x="135573" y="352736"/>
                      <a:pt x="97612" y="339179"/>
                      <a:pt x="64089" y="312065"/>
                    </a:cubicBezTo>
                    <a:cubicBezTo>
                      <a:pt x="21363" y="277391"/>
                      <a:pt x="0" y="232200"/>
                      <a:pt x="0" y="176491"/>
                    </a:cubicBezTo>
                    <a:cubicBezTo>
                      <a:pt x="0" y="120619"/>
                      <a:pt x="21363" y="75346"/>
                      <a:pt x="64089" y="40672"/>
                    </a:cubicBezTo>
                    <a:cubicBezTo>
                      <a:pt x="97612" y="13557"/>
                      <a:pt x="135819" y="0"/>
                      <a:pt x="17871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3" name="Freeform: Shape 182">
                <a:extLst>
                  <a:ext uri="{FF2B5EF4-FFF2-40B4-BE49-F238E27FC236}">
                    <a16:creationId xmlns:a16="http://schemas.microsoft.com/office/drawing/2014/main" id="{1B585CD1-22C5-B0B9-008D-AFED779F9F75}"/>
                  </a:ext>
                </a:extLst>
              </p:cNvPr>
              <p:cNvSpPr>
                <a:spLocks noGrp="1" noRot="1" noMove="1" noResize="1" noEditPoints="1" noAdjustHandles="1" noChangeArrowheads="1" noChangeShapeType="1"/>
              </p:cNvSpPr>
              <p:nvPr/>
            </p:nvSpPr>
            <p:spPr>
              <a:xfrm>
                <a:off x="2203521" y="3931730"/>
                <a:ext cx="351504" cy="336468"/>
              </a:xfrm>
              <a:custGeom>
                <a:avLst/>
                <a:gdLst/>
                <a:ahLst/>
                <a:cxnLst/>
                <a:rect l="l" t="t" r="r" b="b"/>
                <a:pathLst>
                  <a:path w="351504" h="336468">
                    <a:moveTo>
                      <a:pt x="129411" y="0"/>
                    </a:moveTo>
                    <a:lnTo>
                      <a:pt x="224805" y="0"/>
                    </a:lnTo>
                    <a:lnTo>
                      <a:pt x="351504" y="336468"/>
                    </a:lnTo>
                    <a:lnTo>
                      <a:pt x="258082" y="336468"/>
                    </a:lnTo>
                    <a:lnTo>
                      <a:pt x="236390" y="277802"/>
                    </a:lnTo>
                    <a:lnTo>
                      <a:pt x="115607" y="277802"/>
                    </a:lnTo>
                    <a:lnTo>
                      <a:pt x="92436" y="336468"/>
                    </a:lnTo>
                    <a:lnTo>
                      <a:pt x="0" y="336468"/>
                    </a:lnTo>
                    <a:lnTo>
                      <a:pt x="129411" y="0"/>
                    </a:lnTo>
                    <a:close/>
                    <a:moveTo>
                      <a:pt x="176492" y="104022"/>
                    </a:moveTo>
                    <a:lnTo>
                      <a:pt x="139764" y="211248"/>
                    </a:lnTo>
                    <a:lnTo>
                      <a:pt x="212727" y="211248"/>
                    </a:lnTo>
                    <a:lnTo>
                      <a:pt x="176492" y="1040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4" name="Freeform: Shape 183">
                <a:extLst>
                  <a:ext uri="{FF2B5EF4-FFF2-40B4-BE49-F238E27FC236}">
                    <a16:creationId xmlns:a16="http://schemas.microsoft.com/office/drawing/2014/main" id="{BDF2D585-97D6-FEFA-0629-0536E13FE7DC}"/>
                  </a:ext>
                </a:extLst>
              </p:cNvPr>
              <p:cNvSpPr>
                <a:spLocks noGrp="1" noRot="1" noMove="1" noResize="1" noEditPoints="1" noAdjustHandles="1" noChangeArrowheads="1" noChangeShapeType="1"/>
              </p:cNvSpPr>
              <p:nvPr/>
            </p:nvSpPr>
            <p:spPr>
              <a:xfrm>
                <a:off x="1848083" y="2300436"/>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4" y="245510"/>
                      <a:pt x="29580" y="236719"/>
                      <a:pt x="0" y="219135"/>
                    </a:cubicBezTo>
                    <a:lnTo>
                      <a:pt x="29334" y="161948"/>
                    </a:lnTo>
                    <a:cubicBezTo>
                      <a:pt x="52440" y="177067"/>
                      <a:pt x="73908" y="184626"/>
                      <a:pt x="93739" y="184626"/>
                    </a:cubicBezTo>
                    <a:cubicBezTo>
                      <a:pt x="110618" y="184626"/>
                      <a:pt x="119058" y="178792"/>
                      <a:pt x="119058" y="167125"/>
                    </a:cubicBezTo>
                    <a:cubicBezTo>
                      <a:pt x="119058" y="161044"/>
                      <a:pt x="116108" y="156361"/>
                      <a:pt x="110208" y="153074"/>
                    </a:cubicBezTo>
                    <a:cubicBezTo>
                      <a:pt x="106436" y="150938"/>
                      <a:pt x="97911" y="148391"/>
                      <a:pt x="84634"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2"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5" name="Freeform: Shape 184">
                <a:extLst>
                  <a:ext uri="{FF2B5EF4-FFF2-40B4-BE49-F238E27FC236}">
                    <a16:creationId xmlns:a16="http://schemas.microsoft.com/office/drawing/2014/main" id="{4A57F5F0-8635-2211-D757-7C32ADA87232}"/>
                  </a:ext>
                </a:extLst>
              </p:cNvPr>
              <p:cNvSpPr>
                <a:spLocks noGrp="1" noRot="1" noMove="1" noResize="1" noEditPoints="1" noAdjustHandles="1" noChangeArrowheads="1" noChangeShapeType="1"/>
              </p:cNvSpPr>
              <p:nvPr/>
            </p:nvSpPr>
            <p:spPr>
              <a:xfrm>
                <a:off x="1617935" y="4323721"/>
                <a:ext cx="200156" cy="245510"/>
              </a:xfrm>
              <a:custGeom>
                <a:avLst/>
                <a:gdLst/>
                <a:ahLst/>
                <a:cxnLst/>
                <a:rect l="l" t="t" r="r" b="b"/>
                <a:pathLst>
                  <a:path w="200156" h="245510">
                    <a:moveTo>
                      <a:pt x="119305" y="0"/>
                    </a:moveTo>
                    <a:cubicBezTo>
                      <a:pt x="144776" y="0"/>
                      <a:pt x="169508" y="4930"/>
                      <a:pt x="193500" y="14790"/>
                    </a:cubicBezTo>
                    <a:lnTo>
                      <a:pt x="166139" y="67047"/>
                    </a:lnTo>
                    <a:cubicBezTo>
                      <a:pt x="151075" y="59159"/>
                      <a:pt x="136666" y="55215"/>
                      <a:pt x="122914" y="55215"/>
                    </a:cubicBezTo>
                    <a:cubicBezTo>
                      <a:pt x="106704" y="55215"/>
                      <a:pt x="98599" y="60850"/>
                      <a:pt x="98599" y="72119"/>
                    </a:cubicBezTo>
                    <a:cubicBezTo>
                      <a:pt x="98599" y="77257"/>
                      <a:pt x="101878" y="81400"/>
                      <a:pt x="108436" y="84548"/>
                    </a:cubicBezTo>
                    <a:cubicBezTo>
                      <a:pt x="111386" y="86027"/>
                      <a:pt x="120074" y="88246"/>
                      <a:pt x="134499" y="91204"/>
                    </a:cubicBezTo>
                    <a:cubicBezTo>
                      <a:pt x="155647" y="95641"/>
                      <a:pt x="171221" y="102707"/>
                      <a:pt x="181222" y="112402"/>
                    </a:cubicBezTo>
                    <a:cubicBezTo>
                      <a:pt x="193844" y="124563"/>
                      <a:pt x="200156" y="140339"/>
                      <a:pt x="200156" y="159730"/>
                    </a:cubicBezTo>
                    <a:cubicBezTo>
                      <a:pt x="200156" y="184051"/>
                      <a:pt x="191446" y="203935"/>
                      <a:pt x="174027" y="219382"/>
                    </a:cubicBezTo>
                    <a:cubicBezTo>
                      <a:pt x="154472" y="236801"/>
                      <a:pt x="126946" y="245510"/>
                      <a:pt x="91451" y="245510"/>
                    </a:cubicBezTo>
                    <a:cubicBezTo>
                      <a:pt x="60063" y="245510"/>
                      <a:pt x="29580" y="236719"/>
                      <a:pt x="0" y="219135"/>
                    </a:cubicBezTo>
                    <a:lnTo>
                      <a:pt x="29334" y="161948"/>
                    </a:lnTo>
                    <a:cubicBezTo>
                      <a:pt x="52440" y="177067"/>
                      <a:pt x="73908" y="184626"/>
                      <a:pt x="93738" y="184626"/>
                    </a:cubicBezTo>
                    <a:cubicBezTo>
                      <a:pt x="110618" y="184626"/>
                      <a:pt x="119058" y="178792"/>
                      <a:pt x="119058" y="167125"/>
                    </a:cubicBezTo>
                    <a:cubicBezTo>
                      <a:pt x="119058" y="161044"/>
                      <a:pt x="116108" y="156361"/>
                      <a:pt x="110207" y="153074"/>
                    </a:cubicBezTo>
                    <a:cubicBezTo>
                      <a:pt x="106436" y="150938"/>
                      <a:pt x="97911" y="148391"/>
                      <a:pt x="84633" y="145433"/>
                    </a:cubicBezTo>
                    <a:cubicBezTo>
                      <a:pt x="69715" y="142151"/>
                      <a:pt x="59961" y="139608"/>
                      <a:pt x="55370" y="137803"/>
                    </a:cubicBezTo>
                    <a:cubicBezTo>
                      <a:pt x="38978" y="131407"/>
                      <a:pt x="27912" y="121401"/>
                      <a:pt x="22174" y="107784"/>
                    </a:cubicBezTo>
                    <a:cubicBezTo>
                      <a:pt x="19059" y="100400"/>
                      <a:pt x="17502" y="91540"/>
                      <a:pt x="17502" y="81205"/>
                    </a:cubicBezTo>
                    <a:cubicBezTo>
                      <a:pt x="17502" y="61190"/>
                      <a:pt x="24321" y="43718"/>
                      <a:pt x="37961" y="28790"/>
                    </a:cubicBezTo>
                    <a:cubicBezTo>
                      <a:pt x="55544" y="9597"/>
                      <a:pt x="82659" y="0"/>
                      <a:pt x="11930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6" name="Freeform: Shape 185">
                <a:extLst>
                  <a:ext uri="{FF2B5EF4-FFF2-40B4-BE49-F238E27FC236}">
                    <a16:creationId xmlns:a16="http://schemas.microsoft.com/office/drawing/2014/main" id="{37AC868F-E867-28E9-9E5F-9969F2850E87}"/>
                  </a:ext>
                </a:extLst>
              </p:cNvPr>
              <p:cNvSpPr>
                <a:spLocks noGrp="1" noRot="1" noMove="1" noResize="1" noEditPoints="1" noAdjustHandles="1" noChangeArrowheads="1" noChangeShapeType="1"/>
              </p:cNvSpPr>
              <p:nvPr/>
            </p:nvSpPr>
            <p:spPr>
              <a:xfrm>
                <a:off x="2308860" y="3383000"/>
                <a:ext cx="266956" cy="243292"/>
              </a:xfrm>
              <a:custGeom>
                <a:avLst/>
                <a:gdLst/>
                <a:ahLst/>
                <a:cxnLst/>
                <a:rect l="l" t="t" r="r" b="b"/>
                <a:pathLst>
                  <a:path w="266956" h="243292">
                    <a:moveTo>
                      <a:pt x="114718" y="0"/>
                    </a:moveTo>
                    <a:cubicBezTo>
                      <a:pt x="130963" y="0"/>
                      <a:pt x="146226" y="3369"/>
                      <a:pt x="160504" y="10106"/>
                    </a:cubicBezTo>
                    <a:cubicBezTo>
                      <a:pt x="168708" y="14050"/>
                      <a:pt x="177160" y="20541"/>
                      <a:pt x="185859" y="29579"/>
                    </a:cubicBezTo>
                    <a:lnTo>
                      <a:pt x="185859" y="7148"/>
                    </a:lnTo>
                    <a:lnTo>
                      <a:pt x="266956" y="7148"/>
                    </a:lnTo>
                    <a:lnTo>
                      <a:pt x="266956" y="235897"/>
                    </a:lnTo>
                    <a:lnTo>
                      <a:pt x="185859" y="235897"/>
                    </a:lnTo>
                    <a:lnTo>
                      <a:pt x="185859" y="210508"/>
                    </a:lnTo>
                    <a:cubicBezTo>
                      <a:pt x="178146" y="220203"/>
                      <a:pt x="170350" y="227270"/>
                      <a:pt x="162472" y="231707"/>
                    </a:cubicBezTo>
                    <a:cubicBezTo>
                      <a:pt x="148687" y="239430"/>
                      <a:pt x="133014" y="243292"/>
                      <a:pt x="115453" y="243292"/>
                    </a:cubicBezTo>
                    <a:cubicBezTo>
                      <a:pt x="87063" y="243292"/>
                      <a:pt x="61789" y="233525"/>
                      <a:pt x="39632" y="213990"/>
                    </a:cubicBezTo>
                    <a:cubicBezTo>
                      <a:pt x="13211" y="190678"/>
                      <a:pt x="0" y="159814"/>
                      <a:pt x="0" y="121399"/>
                    </a:cubicBezTo>
                    <a:cubicBezTo>
                      <a:pt x="0" y="82327"/>
                      <a:pt x="13540" y="51136"/>
                      <a:pt x="40618" y="27827"/>
                    </a:cubicBezTo>
                    <a:cubicBezTo>
                      <a:pt x="62117" y="9276"/>
                      <a:pt x="86817" y="0"/>
                      <a:pt x="114718" y="0"/>
                    </a:cubicBezTo>
                    <a:close/>
                    <a:moveTo>
                      <a:pt x="136313" y="69758"/>
                    </a:moveTo>
                    <a:cubicBezTo>
                      <a:pt x="120286" y="69758"/>
                      <a:pt x="107120" y="75810"/>
                      <a:pt x="96816" y="87914"/>
                    </a:cubicBezTo>
                    <a:cubicBezTo>
                      <a:pt x="88473" y="97725"/>
                      <a:pt x="84302" y="108928"/>
                      <a:pt x="84302" y="121523"/>
                    </a:cubicBezTo>
                    <a:cubicBezTo>
                      <a:pt x="84302" y="134117"/>
                      <a:pt x="88473" y="145320"/>
                      <a:pt x="96816" y="155131"/>
                    </a:cubicBezTo>
                    <a:cubicBezTo>
                      <a:pt x="106956" y="167235"/>
                      <a:pt x="120121" y="173287"/>
                      <a:pt x="136313" y="173287"/>
                    </a:cubicBezTo>
                    <a:cubicBezTo>
                      <a:pt x="150869" y="173287"/>
                      <a:pt x="163177" y="168299"/>
                      <a:pt x="173235" y="158322"/>
                    </a:cubicBezTo>
                    <a:cubicBezTo>
                      <a:pt x="183294" y="148345"/>
                      <a:pt x="188324" y="136079"/>
                      <a:pt x="188324" y="121523"/>
                    </a:cubicBezTo>
                    <a:cubicBezTo>
                      <a:pt x="188324" y="107131"/>
                      <a:pt x="183253" y="94906"/>
                      <a:pt x="173112" y="84847"/>
                    </a:cubicBezTo>
                    <a:cubicBezTo>
                      <a:pt x="162971" y="74788"/>
                      <a:pt x="150705" y="69758"/>
                      <a:pt x="136313" y="697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7" name="Freeform: Shape 186">
                <a:extLst>
                  <a:ext uri="{FF2B5EF4-FFF2-40B4-BE49-F238E27FC236}">
                    <a16:creationId xmlns:a16="http://schemas.microsoft.com/office/drawing/2014/main" id="{AD5B8AC2-BB97-289C-F883-270F449E5EAD}"/>
                  </a:ext>
                </a:extLst>
              </p:cNvPr>
              <p:cNvSpPr>
                <a:spLocks noGrp="1" noRot="1" noMove="1" noResize="1" noEditPoints="1" noAdjustHandles="1" noChangeArrowheads="1" noChangeShapeType="1"/>
              </p:cNvSpPr>
              <p:nvPr/>
            </p:nvSpPr>
            <p:spPr>
              <a:xfrm>
                <a:off x="2921222" y="3504646"/>
                <a:ext cx="251919" cy="244278"/>
              </a:xfrm>
              <a:custGeom>
                <a:avLst/>
                <a:gdLst/>
                <a:ahLst/>
                <a:cxnLst/>
                <a:rect l="l" t="t" r="r" b="b"/>
                <a:pathLst>
                  <a:path w="251919" h="244278">
                    <a:moveTo>
                      <a:pt x="127192" y="0"/>
                    </a:moveTo>
                    <a:cubicBezTo>
                      <a:pt x="176984" y="0"/>
                      <a:pt x="212562" y="18110"/>
                      <a:pt x="233925" y="54330"/>
                    </a:cubicBezTo>
                    <a:cubicBezTo>
                      <a:pt x="245921" y="74743"/>
                      <a:pt x="251919" y="98449"/>
                      <a:pt x="251919" y="125448"/>
                    </a:cubicBezTo>
                    <a:lnTo>
                      <a:pt x="251919" y="135820"/>
                    </a:lnTo>
                    <a:lnTo>
                      <a:pt x="82083" y="135820"/>
                    </a:lnTo>
                    <a:cubicBezTo>
                      <a:pt x="82083" y="170165"/>
                      <a:pt x="98588" y="187338"/>
                      <a:pt x="131598" y="187338"/>
                    </a:cubicBezTo>
                    <a:cubicBezTo>
                      <a:pt x="148432" y="187338"/>
                      <a:pt x="161342" y="180107"/>
                      <a:pt x="170329" y="165646"/>
                    </a:cubicBezTo>
                    <a:lnTo>
                      <a:pt x="248715" y="165646"/>
                    </a:lnTo>
                    <a:cubicBezTo>
                      <a:pt x="242470" y="186288"/>
                      <a:pt x="233267" y="202260"/>
                      <a:pt x="221107" y="213563"/>
                    </a:cubicBezTo>
                    <a:cubicBezTo>
                      <a:pt x="199087" y="234040"/>
                      <a:pt x="169589" y="244278"/>
                      <a:pt x="132615" y="244278"/>
                    </a:cubicBezTo>
                    <a:cubicBezTo>
                      <a:pt x="85616" y="244278"/>
                      <a:pt x="50285" y="229982"/>
                      <a:pt x="26621" y="201388"/>
                    </a:cubicBezTo>
                    <a:cubicBezTo>
                      <a:pt x="8873" y="180025"/>
                      <a:pt x="0" y="153979"/>
                      <a:pt x="0" y="123249"/>
                    </a:cubicBezTo>
                    <a:cubicBezTo>
                      <a:pt x="0" y="86767"/>
                      <a:pt x="11092" y="57105"/>
                      <a:pt x="33277" y="34263"/>
                    </a:cubicBezTo>
                    <a:cubicBezTo>
                      <a:pt x="55461" y="11421"/>
                      <a:pt x="86766" y="0"/>
                      <a:pt x="127192" y="0"/>
                    </a:cubicBezTo>
                    <a:close/>
                    <a:moveTo>
                      <a:pt x="130396" y="51025"/>
                    </a:moveTo>
                    <a:cubicBezTo>
                      <a:pt x="116667" y="51025"/>
                      <a:pt x="105551" y="55130"/>
                      <a:pt x="97050" y="63338"/>
                    </a:cubicBezTo>
                    <a:cubicBezTo>
                      <a:pt x="90348" y="69873"/>
                      <a:pt x="86099" y="78669"/>
                      <a:pt x="84301" y="89725"/>
                    </a:cubicBezTo>
                    <a:lnTo>
                      <a:pt x="176245" y="89725"/>
                    </a:lnTo>
                    <a:cubicBezTo>
                      <a:pt x="170524" y="63925"/>
                      <a:pt x="155241" y="51025"/>
                      <a:pt x="130396" y="5102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8" name="Freeform: Shape 187">
                <a:extLst>
                  <a:ext uri="{FF2B5EF4-FFF2-40B4-BE49-F238E27FC236}">
                    <a16:creationId xmlns:a16="http://schemas.microsoft.com/office/drawing/2014/main" id="{EB37A438-8C0E-57B3-E5C2-46EF21A86141}"/>
                  </a:ext>
                </a:extLst>
              </p:cNvPr>
              <p:cNvSpPr>
                <a:spLocks noGrp="1" noRot="1" noMove="1" noResize="1" noEditPoints="1" noAdjustHandles="1" noChangeArrowheads="1" noChangeShapeType="1"/>
              </p:cNvSpPr>
              <p:nvPr/>
            </p:nvSpPr>
            <p:spPr>
              <a:xfrm>
                <a:off x="1761868" y="3017800"/>
                <a:ext cx="241320" cy="233679"/>
              </a:xfrm>
              <a:custGeom>
                <a:avLst/>
                <a:gdLst/>
                <a:ahLst/>
                <a:cxnLst/>
                <a:rect l="l" t="t" r="r" b="b"/>
                <a:pathLst>
                  <a:path w="241320" h="233679">
                    <a:moveTo>
                      <a:pt x="154934" y="0"/>
                    </a:moveTo>
                    <a:cubicBezTo>
                      <a:pt x="179546" y="0"/>
                      <a:pt x="199563" y="6656"/>
                      <a:pt x="214987" y="19967"/>
                    </a:cubicBezTo>
                    <a:cubicBezTo>
                      <a:pt x="232542" y="35085"/>
                      <a:pt x="241320" y="57763"/>
                      <a:pt x="241320" y="88000"/>
                    </a:cubicBezTo>
                    <a:lnTo>
                      <a:pt x="241320" y="233679"/>
                    </a:lnTo>
                    <a:lnTo>
                      <a:pt x="160222" y="233679"/>
                    </a:lnTo>
                    <a:lnTo>
                      <a:pt x="160222" y="117991"/>
                    </a:lnTo>
                    <a:cubicBezTo>
                      <a:pt x="160222" y="97809"/>
                      <a:pt x="157936" y="84437"/>
                      <a:pt x="153363" y="77874"/>
                    </a:cubicBezTo>
                    <a:cubicBezTo>
                      <a:pt x="146667" y="68191"/>
                      <a:pt x="136623" y="63350"/>
                      <a:pt x="123233" y="63350"/>
                    </a:cubicBezTo>
                    <a:cubicBezTo>
                      <a:pt x="110985" y="63350"/>
                      <a:pt x="100696" y="67519"/>
                      <a:pt x="92367" y="75856"/>
                    </a:cubicBezTo>
                    <a:cubicBezTo>
                      <a:pt x="84854" y="83377"/>
                      <a:pt x="81097" y="95148"/>
                      <a:pt x="81097" y="111170"/>
                    </a:cubicBezTo>
                    <a:lnTo>
                      <a:pt x="81097" y="233679"/>
                    </a:lnTo>
                    <a:lnTo>
                      <a:pt x="0" y="233679"/>
                    </a:lnTo>
                    <a:lnTo>
                      <a:pt x="0" y="4930"/>
                    </a:lnTo>
                    <a:lnTo>
                      <a:pt x="81097" y="4930"/>
                    </a:lnTo>
                    <a:lnTo>
                      <a:pt x="81097" y="33770"/>
                    </a:lnTo>
                    <a:cubicBezTo>
                      <a:pt x="90449" y="22924"/>
                      <a:pt x="99063" y="15283"/>
                      <a:pt x="106941" y="10846"/>
                    </a:cubicBezTo>
                    <a:cubicBezTo>
                      <a:pt x="119738" y="3616"/>
                      <a:pt x="135736" y="0"/>
                      <a:pt x="15493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9" name="Freeform: Shape 188">
                <a:extLst>
                  <a:ext uri="{FF2B5EF4-FFF2-40B4-BE49-F238E27FC236}">
                    <a16:creationId xmlns:a16="http://schemas.microsoft.com/office/drawing/2014/main" id="{480EDE91-81BD-24B2-1F08-F52147DDDE06}"/>
                  </a:ext>
                </a:extLst>
              </p:cNvPr>
              <p:cNvSpPr>
                <a:spLocks noGrp="1" noRot="1" noMove="1" noResize="1" noEditPoints="1" noAdjustHandles="1" noChangeArrowheads="1" noChangeShapeType="1"/>
              </p:cNvSpPr>
              <p:nvPr/>
            </p:nvSpPr>
            <p:spPr>
              <a:xfrm>
                <a:off x="1575714" y="3699037"/>
                <a:ext cx="387739" cy="232693"/>
              </a:xfrm>
              <a:custGeom>
                <a:avLst/>
                <a:gdLst/>
                <a:ahLst/>
                <a:cxnLst/>
                <a:rect l="l" t="t" r="r" b="b"/>
                <a:pathLst>
                  <a:path w="387739" h="232693">
                    <a:moveTo>
                      <a:pt x="309969" y="0"/>
                    </a:moveTo>
                    <a:cubicBezTo>
                      <a:pt x="327085" y="0"/>
                      <a:pt x="342310" y="4109"/>
                      <a:pt x="355644" y="12325"/>
                    </a:cubicBezTo>
                    <a:cubicBezTo>
                      <a:pt x="369964" y="21363"/>
                      <a:pt x="379345" y="33606"/>
                      <a:pt x="383787" y="49053"/>
                    </a:cubicBezTo>
                    <a:cubicBezTo>
                      <a:pt x="386422" y="58420"/>
                      <a:pt x="387739" y="70087"/>
                      <a:pt x="387739" y="84056"/>
                    </a:cubicBezTo>
                    <a:lnTo>
                      <a:pt x="387739" y="232693"/>
                    </a:lnTo>
                    <a:lnTo>
                      <a:pt x="306642" y="232693"/>
                    </a:lnTo>
                    <a:lnTo>
                      <a:pt x="306642" y="119717"/>
                    </a:lnTo>
                    <a:cubicBezTo>
                      <a:pt x="306642" y="100025"/>
                      <a:pt x="304587" y="86569"/>
                      <a:pt x="300479" y="79349"/>
                    </a:cubicBezTo>
                    <a:cubicBezTo>
                      <a:pt x="294399" y="68683"/>
                      <a:pt x="285279" y="63350"/>
                      <a:pt x="273118" y="63350"/>
                    </a:cubicBezTo>
                    <a:cubicBezTo>
                      <a:pt x="259643" y="63350"/>
                      <a:pt x="249290" y="69175"/>
                      <a:pt x="242059" y="80824"/>
                    </a:cubicBezTo>
                    <a:cubicBezTo>
                      <a:pt x="236965" y="89031"/>
                      <a:pt x="234418" y="101995"/>
                      <a:pt x="234418" y="119717"/>
                    </a:cubicBezTo>
                    <a:lnTo>
                      <a:pt x="234418" y="232693"/>
                    </a:lnTo>
                    <a:lnTo>
                      <a:pt x="153321" y="232693"/>
                    </a:lnTo>
                    <a:lnTo>
                      <a:pt x="153321" y="119717"/>
                    </a:lnTo>
                    <a:cubicBezTo>
                      <a:pt x="153321" y="100025"/>
                      <a:pt x="151677" y="87225"/>
                      <a:pt x="148391" y="81317"/>
                    </a:cubicBezTo>
                    <a:cubicBezTo>
                      <a:pt x="141818" y="69503"/>
                      <a:pt x="131711" y="63596"/>
                      <a:pt x="118072" y="63596"/>
                    </a:cubicBezTo>
                    <a:cubicBezTo>
                      <a:pt x="105418" y="63596"/>
                      <a:pt x="95558" y="68683"/>
                      <a:pt x="88492" y="78856"/>
                    </a:cubicBezTo>
                    <a:cubicBezTo>
                      <a:pt x="85863" y="82466"/>
                      <a:pt x="83973" y="87430"/>
                      <a:pt x="82823" y="93748"/>
                    </a:cubicBezTo>
                    <a:cubicBezTo>
                      <a:pt x="81672" y="100066"/>
                      <a:pt x="81097" y="108722"/>
                      <a:pt x="81097" y="119717"/>
                    </a:cubicBezTo>
                    <a:lnTo>
                      <a:pt x="81097" y="232693"/>
                    </a:lnTo>
                    <a:lnTo>
                      <a:pt x="0" y="232693"/>
                    </a:lnTo>
                    <a:lnTo>
                      <a:pt x="0" y="3944"/>
                    </a:lnTo>
                    <a:lnTo>
                      <a:pt x="81097" y="3944"/>
                    </a:lnTo>
                    <a:lnTo>
                      <a:pt x="81097" y="32045"/>
                    </a:lnTo>
                    <a:cubicBezTo>
                      <a:pt x="90644" y="22842"/>
                      <a:pt x="99367" y="16105"/>
                      <a:pt x="107268" y="11832"/>
                    </a:cubicBezTo>
                    <a:cubicBezTo>
                      <a:pt x="121588" y="4109"/>
                      <a:pt x="137554" y="247"/>
                      <a:pt x="155166" y="247"/>
                    </a:cubicBezTo>
                    <a:cubicBezTo>
                      <a:pt x="177715" y="247"/>
                      <a:pt x="196479" y="6081"/>
                      <a:pt x="211459" y="17748"/>
                    </a:cubicBezTo>
                    <a:cubicBezTo>
                      <a:pt x="219031" y="23664"/>
                      <a:pt x="226273" y="32045"/>
                      <a:pt x="233186" y="42891"/>
                    </a:cubicBezTo>
                    <a:cubicBezTo>
                      <a:pt x="239440" y="32702"/>
                      <a:pt x="246436" y="24650"/>
                      <a:pt x="254172" y="18734"/>
                    </a:cubicBezTo>
                    <a:cubicBezTo>
                      <a:pt x="270467" y="6245"/>
                      <a:pt x="289066" y="0"/>
                      <a:pt x="3099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0" name="Freeform: Shape 189">
                <a:extLst>
                  <a:ext uri="{FF2B5EF4-FFF2-40B4-BE49-F238E27FC236}">
                    <a16:creationId xmlns:a16="http://schemas.microsoft.com/office/drawing/2014/main" id="{24F6666B-8087-8F7C-2564-B0EACD56FE4E}"/>
                  </a:ext>
                </a:extLst>
              </p:cNvPr>
              <p:cNvSpPr>
                <a:spLocks noGrp="1" noRot="1" noMove="1" noResize="1" noEditPoints="1" noAdjustHandles="1" noChangeArrowheads="1" noChangeShapeType="1"/>
              </p:cNvSpPr>
              <p:nvPr/>
            </p:nvSpPr>
            <p:spPr>
              <a:xfrm>
                <a:off x="1125921" y="3061432"/>
                <a:ext cx="171561" cy="231953"/>
              </a:xfrm>
              <a:custGeom>
                <a:avLst/>
                <a:gdLst/>
                <a:ahLst/>
                <a:cxnLst/>
                <a:rect l="l" t="t" r="r" b="b"/>
                <a:pathLst>
                  <a:path w="171561" h="231953">
                    <a:moveTo>
                      <a:pt x="155828" y="0"/>
                    </a:moveTo>
                    <a:cubicBezTo>
                      <a:pt x="160090" y="0"/>
                      <a:pt x="165335" y="245"/>
                      <a:pt x="171561" y="735"/>
                    </a:cubicBezTo>
                    <a:lnTo>
                      <a:pt x="171561" y="77646"/>
                    </a:lnTo>
                    <a:cubicBezTo>
                      <a:pt x="160253" y="72223"/>
                      <a:pt x="148781" y="69512"/>
                      <a:pt x="137144" y="69512"/>
                    </a:cubicBezTo>
                    <a:cubicBezTo>
                      <a:pt x="110597" y="69512"/>
                      <a:pt x="93390" y="80440"/>
                      <a:pt x="85522" y="102296"/>
                    </a:cubicBezTo>
                    <a:cubicBezTo>
                      <a:pt x="82572" y="110184"/>
                      <a:pt x="81097" y="120783"/>
                      <a:pt x="81097" y="134094"/>
                    </a:cubicBezTo>
                    <a:lnTo>
                      <a:pt x="81097" y="231953"/>
                    </a:lnTo>
                    <a:lnTo>
                      <a:pt x="0" y="231953"/>
                    </a:lnTo>
                    <a:lnTo>
                      <a:pt x="0" y="3204"/>
                    </a:lnTo>
                    <a:lnTo>
                      <a:pt x="81097" y="3204"/>
                    </a:lnTo>
                    <a:lnTo>
                      <a:pt x="81097" y="40672"/>
                    </a:lnTo>
                    <a:cubicBezTo>
                      <a:pt x="89619" y="27361"/>
                      <a:pt x="98797" y="17748"/>
                      <a:pt x="108632" y="11832"/>
                    </a:cubicBezTo>
                    <a:cubicBezTo>
                      <a:pt x="121904" y="3944"/>
                      <a:pt x="137636" y="0"/>
                      <a:pt x="15582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1" name="Freeform: Shape 190">
                <a:extLst>
                  <a:ext uri="{FF2B5EF4-FFF2-40B4-BE49-F238E27FC236}">
                    <a16:creationId xmlns:a16="http://schemas.microsoft.com/office/drawing/2014/main" id="{3E2B57F3-8496-541F-B15D-9CA3D5E15DB0}"/>
                  </a:ext>
                </a:extLst>
              </p:cNvPr>
              <p:cNvSpPr>
                <a:spLocks noGrp="1" noRot="1" noMove="1" noResize="1" noEditPoints="1" noAdjustHandles="1" noChangeArrowheads="1" noChangeShapeType="1"/>
              </p:cNvSpPr>
              <p:nvPr/>
            </p:nvSpPr>
            <p:spPr>
              <a:xfrm>
                <a:off x="924046" y="3817356"/>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2" name="Freeform: Shape 191">
                <a:extLst>
                  <a:ext uri="{FF2B5EF4-FFF2-40B4-BE49-F238E27FC236}">
                    <a16:creationId xmlns:a16="http://schemas.microsoft.com/office/drawing/2014/main" id="{85831453-F5CE-D57C-1DA1-4A8CB7242836}"/>
                  </a:ext>
                </a:extLst>
              </p:cNvPr>
              <p:cNvSpPr>
                <a:spLocks noGrp="1" noRot="1" noMove="1" noResize="1" noEditPoints="1" noAdjustHandles="1" noChangeArrowheads="1" noChangeShapeType="1"/>
              </p:cNvSpPr>
              <p:nvPr/>
            </p:nvSpPr>
            <p:spPr>
              <a:xfrm>
                <a:off x="2905782" y="2801998"/>
                <a:ext cx="307135" cy="343124"/>
              </a:xfrm>
              <a:custGeom>
                <a:avLst/>
                <a:gdLst/>
                <a:ahLst/>
                <a:cxnLst/>
                <a:rect l="l" t="t" r="r" b="b"/>
                <a:pathLst>
                  <a:path w="307135" h="343124">
                    <a:moveTo>
                      <a:pt x="0" y="0"/>
                    </a:moveTo>
                    <a:lnTo>
                      <a:pt x="93915" y="0"/>
                    </a:lnTo>
                    <a:lnTo>
                      <a:pt x="155047" y="117333"/>
                    </a:lnTo>
                    <a:lnTo>
                      <a:pt x="214452" y="0"/>
                    </a:lnTo>
                    <a:lnTo>
                      <a:pt x="307135" y="0"/>
                    </a:lnTo>
                    <a:lnTo>
                      <a:pt x="123495" y="343124"/>
                    </a:lnTo>
                    <a:lnTo>
                      <a:pt x="32784" y="343124"/>
                    </a:lnTo>
                    <a:lnTo>
                      <a:pt x="110431" y="19744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3" name="Freeform: Shape 192">
                <a:extLst>
                  <a:ext uri="{FF2B5EF4-FFF2-40B4-BE49-F238E27FC236}">
                    <a16:creationId xmlns:a16="http://schemas.microsoft.com/office/drawing/2014/main" id="{84D36CEA-61C8-62F5-1BF4-6B82E7295763}"/>
                  </a:ext>
                </a:extLst>
              </p:cNvPr>
              <p:cNvSpPr>
                <a:spLocks noGrp="1" noRot="1" noMove="1" noResize="1" noEditPoints="1" noAdjustHandles="1" noChangeArrowheads="1" noChangeShapeType="1"/>
              </p:cNvSpPr>
              <p:nvPr/>
            </p:nvSpPr>
            <p:spPr>
              <a:xfrm>
                <a:off x="3533585" y="3387657"/>
                <a:ext cx="81098" cy="228749"/>
              </a:xfrm>
              <a:custGeom>
                <a:avLst/>
                <a:gdLst/>
                <a:ahLst/>
                <a:cxnLst/>
                <a:rect l="l" t="t" r="r" b="b"/>
                <a:pathLst>
                  <a:path w="81098" h="228749">
                    <a:moveTo>
                      <a:pt x="0" y="0"/>
                    </a:moveTo>
                    <a:lnTo>
                      <a:pt x="81098" y="0"/>
                    </a:lnTo>
                    <a:lnTo>
                      <a:pt x="81098" y="228749"/>
                    </a:lnTo>
                    <a:lnTo>
                      <a:pt x="0" y="22874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2" name="Flowchart: Manual Input 11">
              <a:extLst>
                <a:ext uri="{FF2B5EF4-FFF2-40B4-BE49-F238E27FC236}">
                  <a16:creationId xmlns:a16="http://schemas.microsoft.com/office/drawing/2014/main" id="{0C853FD6-507A-9A1E-FDDB-CED9918BA49E}"/>
                </a:ext>
              </a:extLst>
            </p:cNvPr>
            <p:cNvSpPr>
              <a:spLocks noGrp="1" noRot="1" noMove="1" noResize="1" noEditPoints="1" noAdjustHandles="1" noChangeArrowheads="1" noChangeShapeType="1"/>
            </p:cNvSpPr>
            <p:nvPr/>
          </p:nvSpPr>
          <p:spPr>
            <a:xfrm>
              <a:off x="3" y="-43274"/>
              <a:ext cx="12202861" cy="685849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5930"/>
                <a:gd name="connsiteY0" fmla="*/ 6839 h 10000"/>
                <a:gd name="connsiteX1" fmla="*/ 15930 w 15930"/>
                <a:gd name="connsiteY1" fmla="*/ 0 h 10000"/>
                <a:gd name="connsiteX2" fmla="*/ 15930 w 15930"/>
                <a:gd name="connsiteY2" fmla="*/ 10000 h 10000"/>
                <a:gd name="connsiteX3" fmla="*/ 5930 w 15930"/>
                <a:gd name="connsiteY3" fmla="*/ 10000 h 10000"/>
                <a:gd name="connsiteX4" fmla="*/ 0 w 15930"/>
                <a:gd name="connsiteY4" fmla="*/ 6839 h 10000"/>
                <a:gd name="connsiteX0" fmla="*/ 4403 w 20333"/>
                <a:gd name="connsiteY0" fmla="*/ 6839 h 10016"/>
                <a:gd name="connsiteX1" fmla="*/ 20333 w 20333"/>
                <a:gd name="connsiteY1" fmla="*/ 0 h 10016"/>
                <a:gd name="connsiteX2" fmla="*/ 20333 w 20333"/>
                <a:gd name="connsiteY2" fmla="*/ 10000 h 10016"/>
                <a:gd name="connsiteX3" fmla="*/ 0 w 20333"/>
                <a:gd name="connsiteY3" fmla="*/ 10016 h 10016"/>
                <a:gd name="connsiteX4" fmla="*/ 4403 w 20333"/>
                <a:gd name="connsiteY4" fmla="*/ 6839 h 10016"/>
                <a:gd name="connsiteX0" fmla="*/ 0 w 20334"/>
                <a:gd name="connsiteY0" fmla="*/ 8123 h 10016"/>
                <a:gd name="connsiteX1" fmla="*/ 20334 w 20334"/>
                <a:gd name="connsiteY1" fmla="*/ 0 h 10016"/>
                <a:gd name="connsiteX2" fmla="*/ 20334 w 20334"/>
                <a:gd name="connsiteY2" fmla="*/ 10000 h 10016"/>
                <a:gd name="connsiteX3" fmla="*/ 1 w 20334"/>
                <a:gd name="connsiteY3" fmla="*/ 10016 h 10016"/>
                <a:gd name="connsiteX4" fmla="*/ 0 w 20334"/>
                <a:gd name="connsiteY4" fmla="*/ 8123 h 10016"/>
                <a:gd name="connsiteX0" fmla="*/ 0 w 20369"/>
                <a:gd name="connsiteY0" fmla="*/ 8327 h 10220"/>
                <a:gd name="connsiteX1" fmla="*/ 20369 w 20369"/>
                <a:gd name="connsiteY1" fmla="*/ 0 h 10220"/>
                <a:gd name="connsiteX2" fmla="*/ 20334 w 20369"/>
                <a:gd name="connsiteY2" fmla="*/ 10204 h 10220"/>
                <a:gd name="connsiteX3" fmla="*/ 1 w 20369"/>
                <a:gd name="connsiteY3" fmla="*/ 10220 h 10220"/>
                <a:gd name="connsiteX4" fmla="*/ 0 w 20369"/>
                <a:gd name="connsiteY4" fmla="*/ 8327 h 10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69" h="10220">
                  <a:moveTo>
                    <a:pt x="0" y="8327"/>
                  </a:moveTo>
                  <a:lnTo>
                    <a:pt x="20369" y="0"/>
                  </a:lnTo>
                  <a:cubicBezTo>
                    <a:pt x="20357" y="3401"/>
                    <a:pt x="20346" y="6803"/>
                    <a:pt x="20334" y="10204"/>
                  </a:cubicBezTo>
                  <a:lnTo>
                    <a:pt x="1" y="10220"/>
                  </a:lnTo>
                  <a:cubicBezTo>
                    <a:pt x="1" y="9589"/>
                    <a:pt x="0" y="8958"/>
                    <a:pt x="0" y="8327"/>
                  </a:cubicBezTo>
                  <a:close/>
                </a:path>
              </a:pathLst>
            </a:custGeom>
            <a:blipFill dpi="0" rotWithShape="1">
              <a:blip r:embed="rId2">
                <a:alphaModFix amt="87000"/>
              </a:blip>
              <a:srcRect/>
              <a:stretch>
                <a:fillRect r="-1000" b="-4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8" name="TextBox 217">
            <a:extLst>
              <a:ext uri="{FF2B5EF4-FFF2-40B4-BE49-F238E27FC236}">
                <a16:creationId xmlns:a16="http://schemas.microsoft.com/office/drawing/2014/main" id="{7F31DFF8-CF58-FCFC-F9CD-C1E618BF0317}"/>
              </a:ext>
            </a:extLst>
          </p:cNvPr>
          <p:cNvSpPr txBox="1"/>
          <p:nvPr/>
        </p:nvSpPr>
        <p:spPr>
          <a:xfrm>
            <a:off x="1849765" y="1060076"/>
            <a:ext cx="673690" cy="646331"/>
          </a:xfrm>
          <a:prstGeom prst="rect">
            <a:avLst/>
          </a:prstGeom>
          <a:noFill/>
        </p:spPr>
        <p:txBody>
          <a:bodyPr wrap="square" rtlCol="0">
            <a:spAutoFit/>
          </a:bodyPr>
          <a:lstStyle/>
          <a:p>
            <a:r>
              <a:rPr lang="en-US" sz="3600" dirty="0">
                <a:solidFill>
                  <a:schemeClr val="bg2"/>
                </a:solidFill>
                <a:latin typeface="Aharoni" panose="02010803020104030203" pitchFamily="2" charset="-79"/>
                <a:cs typeface="Aharoni" panose="02010803020104030203" pitchFamily="2" charset="-79"/>
              </a:rPr>
              <a:t>D</a:t>
            </a:r>
          </a:p>
        </p:txBody>
      </p:sp>
      <p:sp>
        <p:nvSpPr>
          <p:cNvPr id="219" name="TextBox 218">
            <a:extLst>
              <a:ext uri="{FF2B5EF4-FFF2-40B4-BE49-F238E27FC236}">
                <a16:creationId xmlns:a16="http://schemas.microsoft.com/office/drawing/2014/main" id="{ACFB2ED2-1FF1-EF23-2BE3-8DFE7BC9F0C2}"/>
              </a:ext>
            </a:extLst>
          </p:cNvPr>
          <p:cNvSpPr txBox="1"/>
          <p:nvPr/>
        </p:nvSpPr>
        <p:spPr>
          <a:xfrm>
            <a:off x="3637887" y="1081647"/>
            <a:ext cx="501675" cy="707886"/>
          </a:xfrm>
          <a:prstGeom prst="rect">
            <a:avLst/>
          </a:prstGeom>
          <a:noFill/>
        </p:spPr>
        <p:txBody>
          <a:bodyPr wrap="square" rtlCol="0">
            <a:spAutoFit/>
          </a:bodyPr>
          <a:lstStyle/>
          <a:p>
            <a:r>
              <a:rPr lang="en-US" sz="4000" dirty="0">
                <a:solidFill>
                  <a:schemeClr val="bg2"/>
                </a:solidFill>
                <a:latin typeface="Aharoni" panose="02010803020104030203" pitchFamily="2" charset="-79"/>
                <a:cs typeface="Aharoni" panose="02010803020104030203" pitchFamily="2" charset="-79"/>
              </a:rPr>
              <a:t>a</a:t>
            </a:r>
          </a:p>
        </p:txBody>
      </p:sp>
      <p:sp>
        <p:nvSpPr>
          <p:cNvPr id="220" name="TextBox 219">
            <a:extLst>
              <a:ext uri="{FF2B5EF4-FFF2-40B4-BE49-F238E27FC236}">
                <a16:creationId xmlns:a16="http://schemas.microsoft.com/office/drawing/2014/main" id="{225F23CE-3AD1-52A7-CD36-8C3550002FD6}"/>
              </a:ext>
            </a:extLst>
          </p:cNvPr>
          <p:cNvSpPr txBox="1"/>
          <p:nvPr/>
        </p:nvSpPr>
        <p:spPr>
          <a:xfrm>
            <a:off x="5783950" y="1265587"/>
            <a:ext cx="622336" cy="707886"/>
          </a:xfrm>
          <a:prstGeom prst="rect">
            <a:avLst/>
          </a:prstGeom>
          <a:noFill/>
        </p:spPr>
        <p:txBody>
          <a:bodyPr wrap="square" rtlCol="0">
            <a:spAutoFit/>
          </a:bodyPr>
          <a:lstStyle/>
          <a:p>
            <a:r>
              <a:rPr lang="en-US" sz="4000" dirty="0">
                <a:solidFill>
                  <a:schemeClr val="bg2"/>
                </a:solidFill>
                <a:latin typeface="Aharoni" panose="02010803020104030203" pitchFamily="2" charset="-79"/>
                <a:cs typeface="Aharoni" panose="02010803020104030203" pitchFamily="2" charset="-79"/>
              </a:rPr>
              <a:t>t</a:t>
            </a:r>
          </a:p>
        </p:txBody>
      </p:sp>
      <p:sp>
        <p:nvSpPr>
          <p:cNvPr id="221" name="TextBox 220">
            <a:extLst>
              <a:ext uri="{FF2B5EF4-FFF2-40B4-BE49-F238E27FC236}">
                <a16:creationId xmlns:a16="http://schemas.microsoft.com/office/drawing/2014/main" id="{C6AE758B-1818-F335-D62B-FB0F1225F374}"/>
              </a:ext>
            </a:extLst>
          </p:cNvPr>
          <p:cNvSpPr txBox="1"/>
          <p:nvPr/>
        </p:nvSpPr>
        <p:spPr>
          <a:xfrm>
            <a:off x="2778337" y="1218325"/>
            <a:ext cx="732751" cy="707886"/>
          </a:xfrm>
          <a:prstGeom prst="rect">
            <a:avLst/>
          </a:prstGeom>
          <a:noFill/>
        </p:spPr>
        <p:txBody>
          <a:bodyPr wrap="square" rtlCol="0">
            <a:spAutoFit/>
          </a:bodyPr>
          <a:lstStyle/>
          <a:p>
            <a:r>
              <a:rPr lang="en-US" sz="4000" dirty="0">
                <a:solidFill>
                  <a:schemeClr val="bg2"/>
                </a:solidFill>
                <a:latin typeface="Aharoni" panose="02010803020104030203" pitchFamily="2" charset="-79"/>
                <a:cs typeface="Aharoni" panose="02010803020104030203" pitchFamily="2" charset="-79"/>
              </a:rPr>
              <a:t>a</a:t>
            </a:r>
          </a:p>
        </p:txBody>
      </p:sp>
      <p:sp>
        <p:nvSpPr>
          <p:cNvPr id="19" name="Rectangle 18">
            <a:extLst>
              <a:ext uri="{FF2B5EF4-FFF2-40B4-BE49-F238E27FC236}">
                <a16:creationId xmlns:a16="http://schemas.microsoft.com/office/drawing/2014/main" id="{3A312451-262A-65C3-D0A5-46C655CF6265}"/>
              </a:ext>
            </a:extLst>
          </p:cNvPr>
          <p:cNvSpPr/>
          <p:nvPr/>
        </p:nvSpPr>
        <p:spPr>
          <a:xfrm>
            <a:off x="6841" y="-26274"/>
            <a:ext cx="12202861" cy="6847755"/>
          </a:xfrm>
          <a:prstGeom prst="rect">
            <a:avLst/>
          </a:prstGeom>
          <a:solidFill>
            <a:schemeClr val="accent1">
              <a:lumMod val="75000"/>
              <a:alpha val="5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Rectangle: Rounded Corners 210">
            <a:extLst>
              <a:ext uri="{FF2B5EF4-FFF2-40B4-BE49-F238E27FC236}">
                <a16:creationId xmlns:a16="http://schemas.microsoft.com/office/drawing/2014/main" id="{5EBC8F7E-3E0B-DCA3-A1F4-351CE3BED6EF}"/>
              </a:ext>
            </a:extLst>
          </p:cNvPr>
          <p:cNvSpPr/>
          <p:nvPr/>
        </p:nvSpPr>
        <p:spPr>
          <a:xfrm>
            <a:off x="1893726" y="2418850"/>
            <a:ext cx="8670009" cy="1667823"/>
          </a:xfrm>
          <a:prstGeom prst="round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Rectangle 212">
            <a:extLst>
              <a:ext uri="{FF2B5EF4-FFF2-40B4-BE49-F238E27FC236}">
                <a16:creationId xmlns:a16="http://schemas.microsoft.com/office/drawing/2014/main" id="{D88028A5-C46F-A9E3-63E2-1BCD3AADD199}"/>
              </a:ext>
            </a:extLst>
          </p:cNvPr>
          <p:cNvSpPr/>
          <p:nvPr/>
        </p:nvSpPr>
        <p:spPr>
          <a:xfrm>
            <a:off x="2306698" y="2643377"/>
            <a:ext cx="7856617" cy="1177345"/>
          </a:xfrm>
          <a:prstGeom prst="rect">
            <a:avLst/>
          </a:prstGeom>
          <a:no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TextBox 211">
            <a:extLst>
              <a:ext uri="{FF2B5EF4-FFF2-40B4-BE49-F238E27FC236}">
                <a16:creationId xmlns:a16="http://schemas.microsoft.com/office/drawing/2014/main" id="{1461CD3B-DC4F-841D-9D40-F05A43B66F4F}"/>
              </a:ext>
            </a:extLst>
          </p:cNvPr>
          <p:cNvSpPr txBox="1"/>
          <p:nvPr/>
        </p:nvSpPr>
        <p:spPr>
          <a:xfrm>
            <a:off x="2197488" y="2814296"/>
            <a:ext cx="8096685" cy="707886"/>
          </a:xfrm>
          <a:prstGeom prst="rect">
            <a:avLst/>
          </a:prstGeom>
          <a:noFill/>
        </p:spPr>
        <p:txBody>
          <a:bodyPr wrap="square" rtlCol="0">
            <a:spAutoFit/>
          </a:bodyPr>
          <a:lstStyle/>
          <a:p>
            <a:pPr algn="ctr"/>
            <a:r>
              <a:rPr lang="en-US" sz="4000" dirty="0">
                <a:solidFill>
                  <a:schemeClr val="bg2"/>
                </a:solidFill>
                <a:latin typeface="Franklin Gothic Heavy" panose="020B0903020102020204" pitchFamily="34" charset="0"/>
                <a:cs typeface="Aharoni" panose="02010803020104030203" pitchFamily="2" charset="-79"/>
              </a:rPr>
              <a:t>SLC 2021 Crime Data Analysis</a:t>
            </a:r>
          </a:p>
        </p:txBody>
      </p:sp>
      <p:grpSp>
        <p:nvGrpSpPr>
          <p:cNvPr id="214" name="Group 213">
            <a:extLst>
              <a:ext uri="{FF2B5EF4-FFF2-40B4-BE49-F238E27FC236}">
                <a16:creationId xmlns:a16="http://schemas.microsoft.com/office/drawing/2014/main" id="{98B03ED9-5326-12B3-291D-67165E7F515A}"/>
              </a:ext>
            </a:extLst>
          </p:cNvPr>
          <p:cNvGrpSpPr/>
          <p:nvPr/>
        </p:nvGrpSpPr>
        <p:grpSpPr>
          <a:xfrm>
            <a:off x="78517" y="5916822"/>
            <a:ext cx="767079" cy="774837"/>
            <a:chOff x="6741161" y="5280798"/>
            <a:chExt cx="736599" cy="736599"/>
          </a:xfrm>
        </p:grpSpPr>
        <p:sp>
          <p:nvSpPr>
            <p:cNvPr id="215" name="Freeform: Shape 214">
              <a:extLst>
                <a:ext uri="{FF2B5EF4-FFF2-40B4-BE49-F238E27FC236}">
                  <a16:creationId xmlns:a16="http://schemas.microsoft.com/office/drawing/2014/main" id="{138CAD30-C5BD-C7AE-6777-76A6E5E5BD49}"/>
                </a:ext>
              </a:extLst>
            </p:cNvPr>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6" name="TextBox 215">
              <a:extLst>
                <a:ext uri="{FF2B5EF4-FFF2-40B4-BE49-F238E27FC236}">
                  <a16:creationId xmlns:a16="http://schemas.microsoft.com/office/drawing/2014/main" id="{AF87C344-FECA-C029-DFDB-5FC34F3A4FA3}"/>
                </a:ext>
              </a:extLst>
            </p:cNvPr>
            <p:cNvSpPr txBox="1"/>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226" name="TextBox 225">
            <a:extLst>
              <a:ext uri="{FF2B5EF4-FFF2-40B4-BE49-F238E27FC236}">
                <a16:creationId xmlns:a16="http://schemas.microsoft.com/office/drawing/2014/main" id="{C8C4E78D-1338-A9F4-DAE2-DF5AB3738CE0}"/>
              </a:ext>
            </a:extLst>
          </p:cNvPr>
          <p:cNvSpPr txBox="1"/>
          <p:nvPr/>
        </p:nvSpPr>
        <p:spPr>
          <a:xfrm>
            <a:off x="2523455" y="4106829"/>
            <a:ext cx="7083625" cy="369332"/>
          </a:xfrm>
          <a:prstGeom prst="rect">
            <a:avLst/>
          </a:prstGeom>
          <a:noFill/>
        </p:spPr>
        <p:txBody>
          <a:bodyPr wrap="square" rtlCol="0">
            <a:spAutoFit/>
          </a:bodyPr>
          <a:lstStyle/>
          <a:p>
            <a:pPr algn="ctr"/>
            <a:r>
              <a:rPr lang="en-US" i="1" dirty="0">
                <a:solidFill>
                  <a:schemeClr val="bg2">
                    <a:alpha val="87000"/>
                  </a:schemeClr>
                </a:solidFill>
                <a:latin typeface="Times New Roman" panose="02020603050405020304" pitchFamily="18" charset="0"/>
                <a:cs typeface="Times New Roman" panose="02020603050405020304" pitchFamily="18" charset="0"/>
              </a:rPr>
              <a:t>Camille Floyd     </a:t>
            </a:r>
            <a:r>
              <a:rPr lang="en-US" i="1" dirty="0" err="1">
                <a:solidFill>
                  <a:schemeClr val="bg2">
                    <a:alpha val="87000"/>
                  </a:schemeClr>
                </a:solidFill>
                <a:latin typeface="Times New Roman" panose="02020603050405020304" pitchFamily="18" charset="0"/>
                <a:cs typeface="Times New Roman" panose="02020603050405020304" pitchFamily="18" charset="0"/>
              </a:rPr>
              <a:t>Fridencio</a:t>
            </a:r>
            <a:r>
              <a:rPr lang="en-US" i="1" dirty="0">
                <a:solidFill>
                  <a:schemeClr val="bg2">
                    <a:alpha val="87000"/>
                  </a:schemeClr>
                </a:solidFill>
                <a:latin typeface="Times New Roman" panose="02020603050405020304" pitchFamily="18" charset="0"/>
                <a:cs typeface="Times New Roman" panose="02020603050405020304" pitchFamily="18" charset="0"/>
              </a:rPr>
              <a:t> </a:t>
            </a:r>
            <a:r>
              <a:rPr lang="en-US" i="1" dirty="0" err="1">
                <a:solidFill>
                  <a:schemeClr val="bg2">
                    <a:alpha val="87000"/>
                  </a:schemeClr>
                </a:solidFill>
                <a:latin typeface="Times New Roman" panose="02020603050405020304" pitchFamily="18" charset="0"/>
                <a:cs typeface="Times New Roman" panose="02020603050405020304" pitchFamily="18" charset="0"/>
              </a:rPr>
              <a:t>Loza</a:t>
            </a:r>
            <a:r>
              <a:rPr lang="en-US" i="1" dirty="0">
                <a:solidFill>
                  <a:schemeClr val="bg2">
                    <a:alpha val="87000"/>
                  </a:schemeClr>
                </a:solidFill>
                <a:latin typeface="Times New Roman" panose="02020603050405020304" pitchFamily="18" charset="0"/>
                <a:cs typeface="Times New Roman" panose="02020603050405020304" pitchFamily="18" charset="0"/>
              </a:rPr>
              <a:t>     Yao Li </a:t>
            </a:r>
          </a:p>
        </p:txBody>
      </p:sp>
      <p:cxnSp>
        <p:nvCxnSpPr>
          <p:cNvPr id="228" name="Straight Connector 227">
            <a:extLst>
              <a:ext uri="{FF2B5EF4-FFF2-40B4-BE49-F238E27FC236}">
                <a16:creationId xmlns:a16="http://schemas.microsoft.com/office/drawing/2014/main" id="{94DD39C6-0AD8-56FA-28A7-9B9457A8438B}"/>
              </a:ext>
            </a:extLst>
          </p:cNvPr>
          <p:cNvCxnSpPr>
            <a:cxnSpLocks/>
          </p:cNvCxnSpPr>
          <p:nvPr/>
        </p:nvCxnSpPr>
        <p:spPr>
          <a:xfrm flipH="1">
            <a:off x="5507662" y="4157816"/>
            <a:ext cx="210644" cy="271103"/>
          </a:xfrm>
          <a:prstGeom prst="line">
            <a:avLst/>
          </a:pr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8A70EFE4-9386-77EE-6AE5-5A073A736957}"/>
              </a:ext>
            </a:extLst>
          </p:cNvPr>
          <p:cNvCxnSpPr>
            <a:cxnSpLocks/>
          </p:cNvCxnSpPr>
          <p:nvPr/>
        </p:nvCxnSpPr>
        <p:spPr>
          <a:xfrm flipH="1">
            <a:off x="7188515" y="4162862"/>
            <a:ext cx="210644" cy="271103"/>
          </a:xfrm>
          <a:prstGeom prst="line">
            <a:avLst/>
          </a:prstGeom>
          <a:ln w="127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23091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artial sun with solid fill">
            <a:extLst>
              <a:ext uri="{FF2B5EF4-FFF2-40B4-BE49-F238E27FC236}">
                <a16:creationId xmlns:a16="http://schemas.microsoft.com/office/drawing/2014/main" id="{2093F4D5-6E2F-C39D-F1D6-A41EA94E4E2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452189" y="147869"/>
            <a:ext cx="513717" cy="513717"/>
          </a:xfrm>
          <a:prstGeom prst="rect">
            <a:avLst/>
          </a:prstGeom>
        </p:spPr>
      </p:pic>
    </p:spTree>
    <p:extLst>
      <p:ext uri="{BB962C8B-B14F-4D97-AF65-F5344CB8AC3E}">
        <p14:creationId xmlns:p14="http://schemas.microsoft.com/office/powerpoint/2010/main" val="474746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13" name="Freeform: Shape 12">
            <a:extLst>
              <a:ext uri="{FF2B5EF4-FFF2-40B4-BE49-F238E27FC236}">
                <a16:creationId xmlns:a16="http://schemas.microsoft.com/office/drawing/2014/main" id="{7631713E-278B-4C08-7CCE-3F6D034A12EC}"/>
              </a:ext>
            </a:extLst>
          </p:cNvPr>
          <p:cNvSpPr/>
          <p:nvPr/>
        </p:nvSpPr>
        <p:spPr>
          <a:xfrm>
            <a:off x="160837" y="0"/>
            <a:ext cx="4060529" cy="5564941"/>
          </a:xfrm>
          <a:custGeom>
            <a:avLst/>
            <a:gdLst>
              <a:gd name="connsiteX0" fmla="*/ 0 w 4060529"/>
              <a:gd name="connsiteY0" fmla="*/ 10702 h 5564941"/>
              <a:gd name="connsiteX1" fmla="*/ 379713 w 4060529"/>
              <a:gd name="connsiteY1" fmla="*/ 10702 h 5564941"/>
              <a:gd name="connsiteX2" fmla="*/ 379713 w 4060529"/>
              <a:gd name="connsiteY2" fmla="*/ 5564941 h 5564941"/>
              <a:gd name="connsiteX3" fmla="*/ 0 w 4060529"/>
              <a:gd name="connsiteY3" fmla="*/ 5564941 h 5564941"/>
              <a:gd name="connsiteX4" fmla="*/ 460558 w 4060529"/>
              <a:gd name="connsiteY4" fmla="*/ 10701 h 5564941"/>
              <a:gd name="connsiteX5" fmla="*/ 845323 w 4060529"/>
              <a:gd name="connsiteY5" fmla="*/ 10701 h 5564941"/>
              <a:gd name="connsiteX6" fmla="*/ 845323 w 4060529"/>
              <a:gd name="connsiteY6" fmla="*/ 5029200 h 5564941"/>
              <a:gd name="connsiteX7" fmla="*/ 460558 w 4060529"/>
              <a:gd name="connsiteY7" fmla="*/ 5029200 h 5564941"/>
              <a:gd name="connsiteX8" fmla="*/ 1389877 w 4060529"/>
              <a:gd name="connsiteY8" fmla="*/ 10701 h 5564941"/>
              <a:gd name="connsiteX9" fmla="*/ 1771873 w 4060529"/>
              <a:gd name="connsiteY9" fmla="*/ 10701 h 5564941"/>
              <a:gd name="connsiteX10" fmla="*/ 1771873 w 4060529"/>
              <a:gd name="connsiteY10" fmla="*/ 5308599 h 5564941"/>
              <a:gd name="connsiteX11" fmla="*/ 1389877 w 4060529"/>
              <a:gd name="connsiteY11" fmla="*/ 5308599 h 5564941"/>
              <a:gd name="connsiteX12" fmla="*/ 926168 w 4060529"/>
              <a:gd name="connsiteY12" fmla="*/ 10700 h 5564941"/>
              <a:gd name="connsiteX13" fmla="*/ 1310933 w 4060529"/>
              <a:gd name="connsiteY13" fmla="*/ 10700 h 5564941"/>
              <a:gd name="connsiteX14" fmla="*/ 1310933 w 4060529"/>
              <a:gd name="connsiteY14" fmla="*/ 4749799 h 5564941"/>
              <a:gd name="connsiteX15" fmla="*/ 926168 w 4060529"/>
              <a:gd name="connsiteY15" fmla="*/ 4749799 h 5564941"/>
              <a:gd name="connsiteX16" fmla="*/ 3670712 w 4060529"/>
              <a:gd name="connsiteY16" fmla="*/ 1 h 5564941"/>
              <a:gd name="connsiteX17" fmla="*/ 4060529 w 4060529"/>
              <a:gd name="connsiteY17" fmla="*/ 1 h 5564941"/>
              <a:gd name="connsiteX18" fmla="*/ 4060529 w 4060529"/>
              <a:gd name="connsiteY18" fmla="*/ 3924300 h 5564941"/>
              <a:gd name="connsiteX19" fmla="*/ 3670712 w 4060529"/>
              <a:gd name="connsiteY19" fmla="*/ 3924300 h 5564941"/>
              <a:gd name="connsiteX20" fmla="*/ 1845763 w 4060529"/>
              <a:gd name="connsiteY20" fmla="*/ 0 h 5564941"/>
              <a:gd name="connsiteX21" fmla="*/ 2235580 w 4060529"/>
              <a:gd name="connsiteY21" fmla="*/ 0 h 5564941"/>
              <a:gd name="connsiteX22" fmla="*/ 2235580 w 4060529"/>
              <a:gd name="connsiteY22" fmla="*/ 3429000 h 5564941"/>
              <a:gd name="connsiteX23" fmla="*/ 1845763 w 4060529"/>
              <a:gd name="connsiteY23" fmla="*/ 3429000 h 5564941"/>
              <a:gd name="connsiteX24" fmla="*/ 2301650 w 4060529"/>
              <a:gd name="connsiteY24" fmla="*/ 0 h 5564941"/>
              <a:gd name="connsiteX25" fmla="*/ 2701315 w 4060529"/>
              <a:gd name="connsiteY25" fmla="*/ 0 h 5564941"/>
              <a:gd name="connsiteX26" fmla="*/ 2701315 w 4060529"/>
              <a:gd name="connsiteY26" fmla="*/ 4267200 h 5564941"/>
              <a:gd name="connsiteX27" fmla="*/ 2301650 w 4060529"/>
              <a:gd name="connsiteY27" fmla="*/ 4267200 h 5564941"/>
              <a:gd name="connsiteX28" fmla="*/ 2758938 w 4060529"/>
              <a:gd name="connsiteY28" fmla="*/ 0 h 5564941"/>
              <a:gd name="connsiteX29" fmla="*/ 3148755 w 4060529"/>
              <a:gd name="connsiteY29" fmla="*/ 0 h 5564941"/>
              <a:gd name="connsiteX30" fmla="*/ 3148755 w 4060529"/>
              <a:gd name="connsiteY30" fmla="*/ 3924300 h 5564941"/>
              <a:gd name="connsiteX31" fmla="*/ 2758938 w 4060529"/>
              <a:gd name="connsiteY31" fmla="*/ 3924300 h 5564941"/>
              <a:gd name="connsiteX32" fmla="*/ 3214825 w 4060529"/>
              <a:gd name="connsiteY32" fmla="*/ 0 h 5564941"/>
              <a:gd name="connsiteX33" fmla="*/ 3604642 w 4060529"/>
              <a:gd name="connsiteY33" fmla="*/ 0 h 5564941"/>
              <a:gd name="connsiteX34" fmla="*/ 3604642 w 4060529"/>
              <a:gd name="connsiteY34" fmla="*/ 3251200 h 5564941"/>
              <a:gd name="connsiteX35" fmla="*/ 3214825 w 4060529"/>
              <a:gd name="connsiteY35" fmla="*/ 3251200 h 5564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060529" h="5564941">
                <a:moveTo>
                  <a:pt x="0" y="10702"/>
                </a:moveTo>
                <a:lnTo>
                  <a:pt x="379713" y="10702"/>
                </a:lnTo>
                <a:lnTo>
                  <a:pt x="379713" y="5564941"/>
                </a:lnTo>
                <a:lnTo>
                  <a:pt x="0" y="5564941"/>
                </a:lnTo>
                <a:close/>
                <a:moveTo>
                  <a:pt x="460558" y="10701"/>
                </a:moveTo>
                <a:lnTo>
                  <a:pt x="845323" y="10701"/>
                </a:lnTo>
                <a:lnTo>
                  <a:pt x="845323" y="5029200"/>
                </a:lnTo>
                <a:lnTo>
                  <a:pt x="460558" y="5029200"/>
                </a:lnTo>
                <a:close/>
                <a:moveTo>
                  <a:pt x="1389877" y="10701"/>
                </a:moveTo>
                <a:lnTo>
                  <a:pt x="1771873" y="10701"/>
                </a:lnTo>
                <a:lnTo>
                  <a:pt x="1771873" y="5308599"/>
                </a:lnTo>
                <a:lnTo>
                  <a:pt x="1389877" y="5308599"/>
                </a:lnTo>
                <a:close/>
                <a:moveTo>
                  <a:pt x="926168" y="10700"/>
                </a:moveTo>
                <a:lnTo>
                  <a:pt x="1310933" y="10700"/>
                </a:lnTo>
                <a:lnTo>
                  <a:pt x="1310933" y="4749799"/>
                </a:lnTo>
                <a:lnTo>
                  <a:pt x="926168" y="4749799"/>
                </a:lnTo>
                <a:close/>
                <a:moveTo>
                  <a:pt x="3670712" y="1"/>
                </a:moveTo>
                <a:lnTo>
                  <a:pt x="4060529" y="1"/>
                </a:lnTo>
                <a:lnTo>
                  <a:pt x="4060529" y="3924300"/>
                </a:lnTo>
                <a:lnTo>
                  <a:pt x="3670712" y="3924300"/>
                </a:lnTo>
                <a:close/>
                <a:moveTo>
                  <a:pt x="1845763" y="0"/>
                </a:moveTo>
                <a:lnTo>
                  <a:pt x="2235580" y="0"/>
                </a:lnTo>
                <a:lnTo>
                  <a:pt x="2235580" y="3429000"/>
                </a:lnTo>
                <a:lnTo>
                  <a:pt x="1845763" y="3429000"/>
                </a:lnTo>
                <a:close/>
                <a:moveTo>
                  <a:pt x="2301650" y="0"/>
                </a:moveTo>
                <a:lnTo>
                  <a:pt x="2701315" y="0"/>
                </a:lnTo>
                <a:lnTo>
                  <a:pt x="2701315" y="4267200"/>
                </a:lnTo>
                <a:lnTo>
                  <a:pt x="2301650" y="4267200"/>
                </a:lnTo>
                <a:close/>
                <a:moveTo>
                  <a:pt x="2758938" y="0"/>
                </a:moveTo>
                <a:lnTo>
                  <a:pt x="3148755" y="0"/>
                </a:lnTo>
                <a:lnTo>
                  <a:pt x="3148755" y="3924300"/>
                </a:lnTo>
                <a:lnTo>
                  <a:pt x="2758938" y="3924300"/>
                </a:lnTo>
                <a:close/>
                <a:moveTo>
                  <a:pt x="3214825" y="0"/>
                </a:moveTo>
                <a:lnTo>
                  <a:pt x="3604642" y="0"/>
                </a:lnTo>
                <a:lnTo>
                  <a:pt x="3604642" y="3251200"/>
                </a:lnTo>
                <a:lnTo>
                  <a:pt x="3214825" y="3251200"/>
                </a:lnTo>
                <a:close/>
              </a:path>
            </a:pathLst>
          </a:custGeom>
          <a:blipFill dpi="0" rotWithShape="1">
            <a:blip r:embed="rId2"/>
            <a:srcRect/>
            <a:tile tx="0" ty="0" sx="100000" sy="100000" flip="none" algn="ctr"/>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TextBox 13">
            <a:extLst>
              <a:ext uri="{FF2B5EF4-FFF2-40B4-BE49-F238E27FC236}">
                <a16:creationId xmlns:a16="http://schemas.microsoft.com/office/drawing/2014/main" id="{1B56DF2E-8C82-807F-DC9D-3F9C217AB664}"/>
              </a:ext>
            </a:extLst>
          </p:cNvPr>
          <p:cNvSpPr txBox="1"/>
          <p:nvPr/>
        </p:nvSpPr>
        <p:spPr>
          <a:xfrm>
            <a:off x="5397500" y="228600"/>
            <a:ext cx="5054600" cy="769441"/>
          </a:xfrm>
          <a:prstGeom prst="rect">
            <a:avLst/>
          </a:prstGeom>
          <a:noFill/>
        </p:spPr>
        <p:txBody>
          <a:bodyPr wrap="square" rtlCol="0">
            <a:spAutoFit/>
          </a:bodyPr>
          <a:lstStyle/>
          <a:p>
            <a:pPr algn="ctr"/>
            <a:r>
              <a:rPr lang="en-US" sz="4400" dirty="0">
                <a:solidFill>
                  <a:srgbClr val="0070C0"/>
                </a:solidFill>
                <a:latin typeface="Franklin Gothic Heavy" panose="020B0903020102020204" pitchFamily="34" charset="0"/>
              </a:rPr>
              <a:t>Crime</a:t>
            </a:r>
          </a:p>
        </p:txBody>
      </p:sp>
      <p:pic>
        <p:nvPicPr>
          <p:cNvPr id="15" name="Graphic 14" descr="Police male with solid fill">
            <a:extLst>
              <a:ext uri="{FF2B5EF4-FFF2-40B4-BE49-F238E27FC236}">
                <a16:creationId xmlns:a16="http://schemas.microsoft.com/office/drawing/2014/main" id="{E7557317-CEC8-B969-A9F0-E812FFE79DC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45856" y="150745"/>
            <a:ext cx="685307" cy="685307"/>
          </a:xfrm>
          <a:prstGeom prst="rect">
            <a:avLst/>
          </a:prstGeom>
        </p:spPr>
      </p:pic>
      <p:sp>
        <p:nvSpPr>
          <p:cNvPr id="16" name="TextBox 15">
            <a:extLst>
              <a:ext uri="{FF2B5EF4-FFF2-40B4-BE49-F238E27FC236}">
                <a16:creationId xmlns:a16="http://schemas.microsoft.com/office/drawing/2014/main" id="{76559E31-A392-DD8F-B64B-F23A2815DD3B}"/>
              </a:ext>
            </a:extLst>
          </p:cNvPr>
          <p:cNvSpPr txBox="1"/>
          <p:nvPr/>
        </p:nvSpPr>
        <p:spPr>
          <a:xfrm>
            <a:off x="5118538" y="1524000"/>
            <a:ext cx="6390290" cy="4801314"/>
          </a:xfrm>
          <a:prstGeom prst="rect">
            <a:avLst/>
          </a:prstGeom>
          <a:noFill/>
        </p:spPr>
        <p:txBody>
          <a:bodyPr wrap="square" rtlCol="0">
            <a:spAutoFit/>
          </a:bodyPr>
          <a:lstStyle/>
          <a:p>
            <a:pPr marL="0" marR="0">
              <a:lnSpc>
                <a:spcPct val="200000"/>
              </a:lnSpc>
              <a:spcBef>
                <a:spcPts val="0"/>
              </a:spcBef>
              <a:spcAft>
                <a:spcPts val="0"/>
              </a:spcAft>
            </a:pPr>
            <a:r>
              <a:rPr lang="en-US" sz="2400" dirty="0">
                <a:solidFill>
                  <a:srgbClr val="000000"/>
                </a:solidFill>
                <a:effectLst/>
                <a:latin typeface="Bahnschrift SemiBold SemiConden" panose="020B0502040204020203" pitchFamily="34" charset="0"/>
                <a:ea typeface="Times New Roman" panose="02020603050405020304" pitchFamily="18" charset="0"/>
              </a:rPr>
              <a:t>The analysis found that the </a:t>
            </a:r>
            <a:r>
              <a:rPr lang="en-US" sz="2400" b="1" dirty="0">
                <a:solidFill>
                  <a:srgbClr val="0070C0"/>
                </a:solidFill>
                <a:effectLst/>
                <a:latin typeface="Bahnschrift SemiBold SemiConden" panose="020B0502040204020203" pitchFamily="34" charset="0"/>
                <a:ea typeface="Times New Roman" panose="02020603050405020304" pitchFamily="18" charset="0"/>
              </a:rPr>
              <a:t>mean crime rate </a:t>
            </a:r>
            <a:r>
              <a:rPr lang="en-US" sz="2400" dirty="0">
                <a:solidFill>
                  <a:srgbClr val="000000"/>
                </a:solidFill>
                <a:effectLst/>
                <a:latin typeface="Bahnschrift SemiBold SemiConden" panose="020B0502040204020203" pitchFamily="34" charset="0"/>
                <a:ea typeface="Times New Roman" panose="02020603050405020304" pitchFamily="18" charset="0"/>
              </a:rPr>
              <a:t>for each city in 2021 was as follows:</a:t>
            </a:r>
            <a:endParaRPr lang="en-US" sz="2400" dirty="0">
              <a:effectLst/>
              <a:latin typeface="Bahnschrift SemiBold SemiConden" panose="020B0502040204020203" pitchFamily="34" charset="0"/>
              <a:ea typeface="Times New Roman" panose="02020603050405020304" pitchFamily="18" charset="0"/>
            </a:endParaRPr>
          </a:p>
          <a:p>
            <a:pPr marL="342900" marR="0" lvl="0" indent="-342900" fontAlgn="base">
              <a:lnSpc>
                <a:spcPct val="200000"/>
              </a:lnSpc>
              <a:spcBef>
                <a:spcPts val="0"/>
              </a:spcBef>
              <a:spcAft>
                <a:spcPts val="0"/>
              </a:spcAft>
              <a:buClr>
                <a:srgbClr val="374151"/>
              </a:buClr>
              <a:buFont typeface="Arial" panose="020B0604020202020204" pitchFamily="34" charset="0"/>
              <a:buChar char="•"/>
            </a:pPr>
            <a:r>
              <a:rPr lang="en-US" sz="2400" u="none" strike="noStrike"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NORTH SALT LAKE: 7773.67</a:t>
            </a:r>
            <a:endParaRPr lang="en-US" sz="2400" u="none" strike="noStrike" dirty="0">
              <a:effectLst/>
              <a:latin typeface="Bahnschrift SemiBold SemiConden" panose="020B0502040204020203" pitchFamily="34" charset="0"/>
              <a:ea typeface="Times New Roman" panose="02020603050405020304" pitchFamily="18" charset="0"/>
              <a:cs typeface="Times New Roman" panose="02020603050405020304" pitchFamily="18" charset="0"/>
            </a:endParaRPr>
          </a:p>
          <a:p>
            <a:pPr marL="342900" marR="0" lvl="0" indent="-342900" fontAlgn="base">
              <a:lnSpc>
                <a:spcPct val="200000"/>
              </a:lnSpc>
              <a:spcBef>
                <a:spcPts val="0"/>
              </a:spcBef>
              <a:spcAft>
                <a:spcPts val="0"/>
              </a:spcAft>
              <a:buClr>
                <a:srgbClr val="374151"/>
              </a:buClr>
              <a:buFont typeface="Arial" panose="020B0604020202020204" pitchFamily="34" charset="0"/>
              <a:buChar char="•"/>
            </a:pPr>
            <a:r>
              <a:rPr lang="en-US" sz="2400" u="none" strike="noStrike"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SALT LAKE CITY: 52861.82</a:t>
            </a:r>
            <a:endParaRPr lang="en-US" sz="2400" u="none" strike="noStrike" dirty="0">
              <a:effectLst/>
              <a:latin typeface="Bahnschrift SemiBold SemiConden" panose="020B0502040204020203" pitchFamily="34" charset="0"/>
              <a:ea typeface="Times New Roman" panose="02020603050405020304" pitchFamily="18" charset="0"/>
              <a:cs typeface="Times New Roman" panose="02020603050405020304" pitchFamily="18" charset="0"/>
            </a:endParaRPr>
          </a:p>
          <a:p>
            <a:pPr marL="342900" marR="0" lvl="0" indent="-342900" fontAlgn="base">
              <a:lnSpc>
                <a:spcPct val="200000"/>
              </a:lnSpc>
              <a:spcBef>
                <a:spcPts val="0"/>
              </a:spcBef>
              <a:spcAft>
                <a:spcPts val="0"/>
              </a:spcAft>
              <a:buClr>
                <a:srgbClr val="374151"/>
              </a:buClr>
              <a:buFont typeface="Arial" panose="020B0604020202020204" pitchFamily="34" charset="0"/>
              <a:buChar char="•"/>
            </a:pPr>
            <a:r>
              <a:rPr lang="en-US" sz="2400" u="none" strike="noStrike"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SALT LAKE CNTY UNIFD PD: 3396.26</a:t>
            </a:r>
            <a:endParaRPr lang="en-US" sz="2400" u="none" strike="noStrike" dirty="0">
              <a:effectLst/>
              <a:latin typeface="Bahnschrift SemiBold SemiConden" panose="020B0502040204020203" pitchFamily="34" charset="0"/>
              <a:ea typeface="Times New Roman" panose="02020603050405020304" pitchFamily="18" charset="0"/>
              <a:cs typeface="Times New Roman" panose="02020603050405020304" pitchFamily="18" charset="0"/>
            </a:endParaRPr>
          </a:p>
          <a:p>
            <a:pPr marL="342900" marR="0" lvl="0" indent="-342900" fontAlgn="base">
              <a:lnSpc>
                <a:spcPct val="200000"/>
              </a:lnSpc>
              <a:spcBef>
                <a:spcPts val="0"/>
              </a:spcBef>
              <a:spcAft>
                <a:spcPts val="0"/>
              </a:spcAft>
              <a:buClr>
                <a:srgbClr val="374151"/>
              </a:buClr>
              <a:buFont typeface="Arial" panose="020B0604020202020204" pitchFamily="34" charset="0"/>
              <a:buChar char="•"/>
            </a:pPr>
            <a:r>
              <a:rPr lang="en-US" sz="2400" u="none" strike="noStrike"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SOUTH SALT LAKE: 4489.46</a:t>
            </a:r>
            <a:endParaRPr lang="en-US" sz="2400" u="none" strike="noStrike" dirty="0">
              <a:effectLst/>
              <a:latin typeface="Bahnschrift SemiBold SemiConden" panose="020B0502040204020203" pitchFamily="34" charset="0"/>
              <a:ea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784741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3" name="image1.png">
            <a:extLst>
              <a:ext uri="{FF2B5EF4-FFF2-40B4-BE49-F238E27FC236}">
                <a16:creationId xmlns:a16="http://schemas.microsoft.com/office/drawing/2014/main" id="{7FBA5502-64B2-C2EB-22FF-5A7BD3FE18F5}"/>
              </a:ext>
            </a:extLst>
          </p:cNvPr>
          <p:cNvPicPr/>
          <p:nvPr/>
        </p:nvPicPr>
        <p:blipFill>
          <a:blip r:embed="rId4"/>
          <a:srcRect/>
          <a:stretch>
            <a:fillRect/>
          </a:stretch>
        </p:blipFill>
        <p:spPr>
          <a:xfrm>
            <a:off x="5008242" y="1517267"/>
            <a:ext cx="6495098" cy="3924128"/>
          </a:xfrm>
          <a:prstGeom prst="rect">
            <a:avLst/>
          </a:prstGeom>
          <a:ln/>
        </p:spPr>
      </p:pic>
      <p:sp>
        <p:nvSpPr>
          <p:cNvPr id="6" name="Rectangle: Rounded Corners 5">
            <a:extLst>
              <a:ext uri="{FF2B5EF4-FFF2-40B4-BE49-F238E27FC236}">
                <a16:creationId xmlns:a16="http://schemas.microsoft.com/office/drawing/2014/main" id="{3621C348-F28F-3DC2-E948-864E7E292EF4}"/>
              </a:ext>
            </a:extLst>
          </p:cNvPr>
          <p:cNvSpPr/>
          <p:nvPr/>
        </p:nvSpPr>
        <p:spPr>
          <a:xfrm>
            <a:off x="787206" y="2627105"/>
            <a:ext cx="4102100" cy="1682428"/>
          </a:xfrm>
          <a:prstGeom prst="roundRect">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92C1C08-4D0D-5220-1274-A0EEFB190C75}"/>
              </a:ext>
            </a:extLst>
          </p:cNvPr>
          <p:cNvSpPr txBox="1"/>
          <p:nvPr/>
        </p:nvSpPr>
        <p:spPr>
          <a:xfrm>
            <a:off x="859717" y="2627105"/>
            <a:ext cx="4102100" cy="1426481"/>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Crime incidents were </a:t>
            </a:r>
            <a:r>
              <a:rPr lang="en-US" sz="2000" b="1" dirty="0">
                <a:solidFill>
                  <a:srgbClr val="0070C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highest</a:t>
            </a:r>
            <a:r>
              <a:rPr lang="en-US" sz="2000"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 during the </a:t>
            </a:r>
            <a:r>
              <a:rPr lang="en-US" sz="2000" b="1" dirty="0">
                <a:solidFill>
                  <a:srgbClr val="0070C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summer</a:t>
            </a:r>
            <a:r>
              <a:rPr lang="en-US" sz="2000"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 </a:t>
            </a:r>
            <a:r>
              <a:rPr lang="en-US" sz="2000" b="1" dirty="0">
                <a:solidFill>
                  <a:srgbClr val="0070C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months</a:t>
            </a:r>
            <a:r>
              <a:rPr lang="en-US" sz="2000"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 and </a:t>
            </a:r>
            <a:r>
              <a:rPr lang="en-US" sz="2000" b="1" dirty="0">
                <a:solidFill>
                  <a:srgbClr val="0070C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lowest</a:t>
            </a:r>
            <a:r>
              <a:rPr lang="en-US" sz="2000"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 during the </a:t>
            </a:r>
            <a:r>
              <a:rPr lang="en-US" sz="2000" b="1" dirty="0">
                <a:solidFill>
                  <a:srgbClr val="0070C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winter</a:t>
            </a:r>
            <a:r>
              <a:rPr lang="en-US" sz="2000"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 </a:t>
            </a:r>
            <a:r>
              <a:rPr lang="en-US" sz="2000" b="1" dirty="0">
                <a:solidFill>
                  <a:srgbClr val="0070C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months</a:t>
            </a:r>
            <a:r>
              <a:rPr lang="en-US" sz="2000" dirty="0">
                <a:solidFill>
                  <a:srgbClr val="000000"/>
                </a:solidFill>
                <a:effectLst/>
                <a:latin typeface="Bahnschrift SemiBold SemiConden" panose="020B0502040204020203" pitchFamily="34" charset="0"/>
                <a:ea typeface="Times New Roman" panose="02020603050405020304" pitchFamily="18" charset="0"/>
                <a:cs typeface="Times New Roman" panose="02020603050405020304" pitchFamily="18" charset="0"/>
              </a:rPr>
              <a:t>. </a:t>
            </a:r>
            <a:endParaRPr lang="en-US" dirty="0"/>
          </a:p>
        </p:txBody>
      </p:sp>
      <p:pic>
        <p:nvPicPr>
          <p:cNvPr id="7" name="Graphic 6" descr="Partial sun with solid fill">
            <a:extLst>
              <a:ext uri="{FF2B5EF4-FFF2-40B4-BE49-F238E27FC236}">
                <a16:creationId xmlns:a16="http://schemas.microsoft.com/office/drawing/2014/main" id="{1FF469D9-BBBE-CA6F-89EA-FAA1BBD52A6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40925" y="244916"/>
            <a:ext cx="513717" cy="513717"/>
          </a:xfrm>
          <a:prstGeom prst="rect">
            <a:avLst/>
          </a:prstGeom>
        </p:spPr>
      </p:pic>
    </p:spTree>
    <p:extLst>
      <p:ext uri="{BB962C8B-B14F-4D97-AF65-F5344CB8AC3E}">
        <p14:creationId xmlns:p14="http://schemas.microsoft.com/office/powerpoint/2010/main" val="16842187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3" name="image2.png">
            <a:extLst>
              <a:ext uri="{FF2B5EF4-FFF2-40B4-BE49-F238E27FC236}">
                <a16:creationId xmlns:a16="http://schemas.microsoft.com/office/drawing/2014/main" id="{34DA8F68-CAA0-72DA-8EC0-A0D5BE306318}"/>
              </a:ext>
            </a:extLst>
          </p:cNvPr>
          <p:cNvPicPr/>
          <p:nvPr/>
        </p:nvPicPr>
        <p:blipFill>
          <a:blip r:embed="rId4"/>
          <a:srcRect/>
          <a:stretch>
            <a:fillRect/>
          </a:stretch>
        </p:blipFill>
        <p:spPr>
          <a:xfrm>
            <a:off x="2444805" y="1057033"/>
            <a:ext cx="8012988" cy="4704110"/>
          </a:xfrm>
          <a:prstGeom prst="rect">
            <a:avLst/>
          </a:prstGeom>
          <a:ln/>
        </p:spPr>
      </p:pic>
    </p:spTree>
    <p:extLst>
      <p:ext uri="{BB962C8B-B14F-4D97-AF65-F5344CB8AC3E}">
        <p14:creationId xmlns:p14="http://schemas.microsoft.com/office/powerpoint/2010/main" val="622087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2979"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3" name="Graphic 2" descr="Partial sun with solid fill">
            <a:extLst>
              <a:ext uri="{FF2B5EF4-FFF2-40B4-BE49-F238E27FC236}">
                <a16:creationId xmlns:a16="http://schemas.microsoft.com/office/drawing/2014/main" id="{D5341E06-AA82-AED7-35C8-C582CBCE545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032986" y="213807"/>
            <a:ext cx="513717" cy="513717"/>
          </a:xfrm>
          <a:prstGeom prst="rect">
            <a:avLst/>
          </a:prstGeom>
        </p:spPr>
      </p:pic>
      <p:pic>
        <p:nvPicPr>
          <p:cNvPr id="4" name="image15.png">
            <a:extLst>
              <a:ext uri="{FF2B5EF4-FFF2-40B4-BE49-F238E27FC236}">
                <a16:creationId xmlns:a16="http://schemas.microsoft.com/office/drawing/2014/main" id="{7AFED8AF-2C70-7055-FCA4-B61A3FCE11DE}"/>
              </a:ext>
            </a:extLst>
          </p:cNvPr>
          <p:cNvPicPr/>
          <p:nvPr/>
        </p:nvPicPr>
        <p:blipFill>
          <a:blip r:embed="rId6"/>
          <a:srcRect/>
          <a:stretch>
            <a:fillRect/>
          </a:stretch>
        </p:blipFill>
        <p:spPr>
          <a:xfrm>
            <a:off x="5943792" y="1189924"/>
            <a:ext cx="5681641" cy="4698034"/>
          </a:xfrm>
          <a:prstGeom prst="rect">
            <a:avLst/>
          </a:prstGeom>
          <a:ln/>
        </p:spPr>
      </p:pic>
      <p:sp>
        <p:nvSpPr>
          <p:cNvPr id="5" name="TextBox 4">
            <a:extLst>
              <a:ext uri="{FF2B5EF4-FFF2-40B4-BE49-F238E27FC236}">
                <a16:creationId xmlns:a16="http://schemas.microsoft.com/office/drawing/2014/main" id="{5111BB03-BE2E-F580-0A60-8539A010B2B5}"/>
              </a:ext>
            </a:extLst>
          </p:cNvPr>
          <p:cNvSpPr txBox="1"/>
          <p:nvPr/>
        </p:nvSpPr>
        <p:spPr>
          <a:xfrm>
            <a:off x="1551661" y="2145322"/>
            <a:ext cx="4214649" cy="2787238"/>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solidFill>
                  <a:srgbClr val="000000"/>
                </a:solidFill>
                <a:effectLst/>
                <a:latin typeface="Bahnschrift SemiBold SemiConden" panose="020B0502040204020203" pitchFamily="34" charset="0"/>
                <a:ea typeface="Times New Roman" panose="02020603050405020304" pitchFamily="18" charset="0"/>
              </a:rPr>
              <a:t>the correlation matrix between the variables showed a </a:t>
            </a:r>
            <a:r>
              <a:rPr lang="en-US" sz="2400" b="1" dirty="0">
                <a:solidFill>
                  <a:srgbClr val="0070C0"/>
                </a:solidFill>
                <a:effectLst/>
                <a:latin typeface="Bahnschrift SemiBold SemiConden" panose="020B0502040204020203" pitchFamily="34" charset="0"/>
                <a:ea typeface="Times New Roman" panose="02020603050405020304" pitchFamily="18" charset="0"/>
              </a:rPr>
              <a:t>weak positive correlation</a:t>
            </a:r>
            <a:r>
              <a:rPr lang="en-US" sz="2400" dirty="0">
                <a:solidFill>
                  <a:srgbClr val="000000"/>
                </a:solidFill>
                <a:effectLst/>
                <a:latin typeface="Bahnschrift SemiBold SemiConden" panose="020B0502040204020203" pitchFamily="34" charset="0"/>
                <a:ea typeface="Times New Roman" panose="02020603050405020304" pitchFamily="18" charset="0"/>
              </a:rPr>
              <a:t> between </a:t>
            </a:r>
            <a:r>
              <a:rPr lang="en-US" sz="2400" b="1" dirty="0">
                <a:solidFill>
                  <a:srgbClr val="0070C0"/>
                </a:solidFill>
                <a:effectLst/>
                <a:latin typeface="Bahnschrift SemiBold SemiConden" panose="020B0502040204020203" pitchFamily="34" charset="0"/>
                <a:ea typeface="Times New Roman" panose="02020603050405020304" pitchFamily="18" charset="0"/>
              </a:rPr>
              <a:t>temperature</a:t>
            </a:r>
            <a:r>
              <a:rPr lang="en-US" sz="2400" dirty="0">
                <a:solidFill>
                  <a:srgbClr val="000000"/>
                </a:solidFill>
                <a:effectLst/>
                <a:latin typeface="Bahnschrift SemiBold SemiConden" panose="020B0502040204020203" pitchFamily="34" charset="0"/>
                <a:ea typeface="Times New Roman" panose="02020603050405020304" pitchFamily="18" charset="0"/>
              </a:rPr>
              <a:t> and </a:t>
            </a:r>
            <a:r>
              <a:rPr lang="en-US" sz="2400" b="1" dirty="0">
                <a:solidFill>
                  <a:srgbClr val="0070C0"/>
                </a:solidFill>
                <a:effectLst/>
                <a:latin typeface="Bahnschrift SemiBold SemiConden" panose="020B0502040204020203" pitchFamily="34" charset="0"/>
                <a:ea typeface="Times New Roman" panose="02020603050405020304" pitchFamily="18" charset="0"/>
              </a:rPr>
              <a:t>incident ID</a:t>
            </a:r>
            <a:r>
              <a:rPr lang="en-US" sz="2400" dirty="0">
                <a:solidFill>
                  <a:srgbClr val="000000"/>
                </a:solidFill>
                <a:effectLst/>
                <a:latin typeface="Bahnschrift SemiBold SemiConden" panose="020B0502040204020203" pitchFamily="34" charset="0"/>
                <a:ea typeface="Times New Roman" panose="02020603050405020304" pitchFamily="18" charset="0"/>
              </a:rPr>
              <a:t>.</a:t>
            </a:r>
          </a:p>
        </p:txBody>
      </p:sp>
      <p:sp>
        <p:nvSpPr>
          <p:cNvPr id="6" name="TextBox 5">
            <a:extLst>
              <a:ext uri="{FF2B5EF4-FFF2-40B4-BE49-F238E27FC236}">
                <a16:creationId xmlns:a16="http://schemas.microsoft.com/office/drawing/2014/main" id="{82894482-BDE4-B145-B452-EF24BC0B57EA}"/>
              </a:ext>
            </a:extLst>
          </p:cNvPr>
          <p:cNvSpPr txBox="1"/>
          <p:nvPr/>
        </p:nvSpPr>
        <p:spPr>
          <a:xfrm>
            <a:off x="202676" y="130803"/>
            <a:ext cx="5126069" cy="707886"/>
          </a:xfrm>
          <a:prstGeom prst="rect">
            <a:avLst/>
          </a:prstGeom>
          <a:noFill/>
        </p:spPr>
        <p:txBody>
          <a:bodyPr wrap="square" rtlCol="0">
            <a:spAutoFit/>
          </a:bodyPr>
          <a:lstStyle/>
          <a:p>
            <a:r>
              <a:rPr lang="en-US" sz="4000" dirty="0">
                <a:solidFill>
                  <a:srgbClr val="0070C0"/>
                </a:solidFill>
                <a:effectLst/>
                <a:latin typeface="Franklin Gothic Heavy" panose="020B0903020102020204" pitchFamily="34" charset="0"/>
                <a:ea typeface="Times New Roman" panose="02020603050405020304" pitchFamily="18" charset="0"/>
              </a:rPr>
              <a:t>Correlation matrix</a:t>
            </a:r>
            <a:endParaRPr lang="en-US" sz="4000" dirty="0">
              <a:solidFill>
                <a:srgbClr val="0070C0"/>
              </a:solidFill>
              <a:latin typeface="Franklin Gothic Heavy" panose="020B0903020102020204" pitchFamily="34" charset="0"/>
            </a:endParaRPr>
          </a:p>
        </p:txBody>
      </p:sp>
      <p:sp>
        <p:nvSpPr>
          <p:cNvPr id="7" name="Rectangle 6">
            <a:extLst>
              <a:ext uri="{FF2B5EF4-FFF2-40B4-BE49-F238E27FC236}">
                <a16:creationId xmlns:a16="http://schemas.microsoft.com/office/drawing/2014/main" id="{C6318EA4-2323-423D-D2C9-29F6C0D9A343}"/>
              </a:ext>
            </a:extLst>
          </p:cNvPr>
          <p:cNvSpPr/>
          <p:nvPr/>
        </p:nvSpPr>
        <p:spPr>
          <a:xfrm>
            <a:off x="5943792" y="5887958"/>
            <a:ext cx="5165642" cy="399226"/>
          </a:xfrm>
          <a:prstGeom prst="rect">
            <a:avLst/>
          </a:prstGeom>
          <a:noFill/>
          <a:ln w="158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5250F38-F181-72E5-C44F-B53177349737}"/>
              </a:ext>
            </a:extLst>
          </p:cNvPr>
          <p:cNvSpPr txBox="1"/>
          <p:nvPr/>
        </p:nvSpPr>
        <p:spPr>
          <a:xfrm>
            <a:off x="5943792" y="5887958"/>
            <a:ext cx="5165642" cy="369332"/>
          </a:xfrm>
          <a:prstGeom prst="rect">
            <a:avLst/>
          </a:prstGeom>
          <a:noFill/>
        </p:spPr>
        <p:txBody>
          <a:bodyPr wrap="square" rtlCol="0">
            <a:spAutoFit/>
          </a:bodyPr>
          <a:lstStyle/>
          <a:p>
            <a:pPr algn="ctr"/>
            <a:r>
              <a:rPr lang="en-US" sz="1800" dirty="0">
                <a:solidFill>
                  <a:srgbClr val="0070C0"/>
                </a:solidFill>
                <a:effectLst/>
                <a:latin typeface="Bahnschrift SemiBold SemiConden" panose="020B0502040204020203" pitchFamily="34" charset="0"/>
                <a:ea typeface="Times New Roman" panose="02020603050405020304" pitchFamily="18" charset="0"/>
              </a:rPr>
              <a:t>temperature, precipitation, wind speed, and incident ID</a:t>
            </a:r>
            <a:endParaRPr lang="en-US" dirty="0">
              <a:solidFill>
                <a:srgbClr val="0070C0"/>
              </a:solidFill>
            </a:endParaRPr>
          </a:p>
        </p:txBody>
      </p:sp>
    </p:spTree>
    <p:extLst>
      <p:ext uri="{BB962C8B-B14F-4D97-AF65-F5344CB8AC3E}">
        <p14:creationId xmlns:p14="http://schemas.microsoft.com/office/powerpoint/2010/main" val="76248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3" name="image13.png">
            <a:extLst>
              <a:ext uri="{FF2B5EF4-FFF2-40B4-BE49-F238E27FC236}">
                <a16:creationId xmlns:a16="http://schemas.microsoft.com/office/drawing/2014/main" id="{DCFD3BB7-09D1-6F5F-A657-609DE88D9CB0}"/>
              </a:ext>
            </a:extLst>
          </p:cNvPr>
          <p:cNvPicPr/>
          <p:nvPr/>
        </p:nvPicPr>
        <p:blipFill>
          <a:blip r:embed="rId4"/>
          <a:srcRect/>
          <a:stretch>
            <a:fillRect/>
          </a:stretch>
        </p:blipFill>
        <p:spPr>
          <a:xfrm>
            <a:off x="3480182" y="1476289"/>
            <a:ext cx="8374117" cy="4544927"/>
          </a:xfrm>
          <a:prstGeom prst="rect">
            <a:avLst/>
          </a:prstGeom>
          <a:ln/>
        </p:spPr>
      </p:pic>
    </p:spTree>
    <p:extLst>
      <p:ext uri="{BB962C8B-B14F-4D97-AF65-F5344CB8AC3E}">
        <p14:creationId xmlns:p14="http://schemas.microsoft.com/office/powerpoint/2010/main" val="18946673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11" name="image9.png">
            <a:extLst>
              <a:ext uri="{FF2B5EF4-FFF2-40B4-BE49-F238E27FC236}">
                <a16:creationId xmlns:a16="http://schemas.microsoft.com/office/drawing/2014/main" id="{8F0FAAFE-DF30-9044-F4C9-74C4AD568CEC}"/>
              </a:ext>
            </a:extLst>
          </p:cNvPr>
          <p:cNvPicPr/>
          <p:nvPr/>
        </p:nvPicPr>
        <p:blipFill>
          <a:blip r:embed="rId4"/>
          <a:srcRect/>
          <a:stretch>
            <a:fillRect/>
          </a:stretch>
        </p:blipFill>
        <p:spPr>
          <a:xfrm>
            <a:off x="7785725" y="1220928"/>
            <a:ext cx="3865380" cy="3406524"/>
          </a:xfrm>
          <a:prstGeom prst="rect">
            <a:avLst/>
          </a:prstGeom>
          <a:ln/>
        </p:spPr>
      </p:pic>
      <p:pic>
        <p:nvPicPr>
          <p:cNvPr id="10" name="Picture 9">
            <a:extLst>
              <a:ext uri="{FF2B5EF4-FFF2-40B4-BE49-F238E27FC236}">
                <a16:creationId xmlns:a16="http://schemas.microsoft.com/office/drawing/2014/main" id="{9478FC20-A3E6-88FD-4A33-0AB1136048A2}"/>
              </a:ext>
            </a:extLst>
          </p:cNvPr>
          <p:cNvPicPr>
            <a:picLocks noChangeAspect="1"/>
          </p:cNvPicPr>
          <p:nvPr/>
        </p:nvPicPr>
        <p:blipFill>
          <a:blip r:embed="rId5"/>
          <a:stretch>
            <a:fillRect/>
          </a:stretch>
        </p:blipFill>
        <p:spPr>
          <a:xfrm>
            <a:off x="1217940" y="1220928"/>
            <a:ext cx="3561664" cy="3123462"/>
          </a:xfrm>
          <a:prstGeom prst="rect">
            <a:avLst/>
          </a:prstGeom>
        </p:spPr>
      </p:pic>
      <p:pic>
        <p:nvPicPr>
          <p:cNvPr id="12" name="image10.png">
            <a:extLst>
              <a:ext uri="{FF2B5EF4-FFF2-40B4-BE49-F238E27FC236}">
                <a16:creationId xmlns:a16="http://schemas.microsoft.com/office/drawing/2014/main" id="{D0B316D6-D829-C89A-E633-B563E069A9B9}"/>
              </a:ext>
            </a:extLst>
          </p:cNvPr>
          <p:cNvPicPr/>
          <p:nvPr/>
        </p:nvPicPr>
        <p:blipFill>
          <a:blip r:embed="rId6"/>
          <a:srcRect/>
          <a:stretch>
            <a:fillRect/>
          </a:stretch>
        </p:blipFill>
        <p:spPr>
          <a:xfrm>
            <a:off x="4405625" y="3728338"/>
            <a:ext cx="3380100" cy="2576592"/>
          </a:xfrm>
          <a:prstGeom prst="rect">
            <a:avLst/>
          </a:prstGeom>
          <a:ln/>
        </p:spPr>
      </p:pic>
      <p:pic>
        <p:nvPicPr>
          <p:cNvPr id="13" name="Picture 12">
            <a:extLst>
              <a:ext uri="{FF2B5EF4-FFF2-40B4-BE49-F238E27FC236}">
                <a16:creationId xmlns:a16="http://schemas.microsoft.com/office/drawing/2014/main" id="{4A0AC1FA-3E08-A92D-9785-64ECB4BDEF72}"/>
              </a:ext>
            </a:extLst>
          </p:cNvPr>
          <p:cNvPicPr>
            <a:picLocks noChangeAspect="1"/>
          </p:cNvPicPr>
          <p:nvPr/>
        </p:nvPicPr>
        <p:blipFill>
          <a:blip r:embed="rId7"/>
          <a:stretch>
            <a:fillRect/>
          </a:stretch>
        </p:blipFill>
        <p:spPr>
          <a:xfrm>
            <a:off x="10855678" y="233585"/>
            <a:ext cx="542591" cy="542591"/>
          </a:xfrm>
          <a:prstGeom prst="rect">
            <a:avLst/>
          </a:prstGeom>
        </p:spPr>
      </p:pic>
    </p:spTree>
    <p:extLst>
      <p:ext uri="{BB962C8B-B14F-4D97-AF65-F5344CB8AC3E}">
        <p14:creationId xmlns:p14="http://schemas.microsoft.com/office/powerpoint/2010/main" val="1335285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3" name="image14.png">
            <a:extLst>
              <a:ext uri="{FF2B5EF4-FFF2-40B4-BE49-F238E27FC236}">
                <a16:creationId xmlns:a16="http://schemas.microsoft.com/office/drawing/2014/main" id="{AF1005DD-7E18-2B72-FFF9-E172688016BD}"/>
              </a:ext>
            </a:extLst>
          </p:cNvPr>
          <p:cNvPicPr/>
          <p:nvPr/>
        </p:nvPicPr>
        <p:blipFill>
          <a:blip r:embed="rId4"/>
          <a:srcRect/>
          <a:stretch>
            <a:fillRect/>
          </a:stretch>
        </p:blipFill>
        <p:spPr>
          <a:xfrm>
            <a:off x="5151131" y="1143013"/>
            <a:ext cx="6673007" cy="5004549"/>
          </a:xfrm>
          <a:prstGeom prst="rect">
            <a:avLst/>
          </a:prstGeom>
          <a:ln/>
        </p:spPr>
      </p:pic>
      <p:pic>
        <p:nvPicPr>
          <p:cNvPr id="4" name="Graphic 3" descr="Family with two children with solid fill">
            <a:extLst>
              <a:ext uri="{FF2B5EF4-FFF2-40B4-BE49-F238E27FC236}">
                <a16:creationId xmlns:a16="http://schemas.microsoft.com/office/drawing/2014/main" id="{30424737-61D3-FABC-4AF0-6A303D4818F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58194" y="243899"/>
            <a:ext cx="540075" cy="540075"/>
          </a:xfrm>
          <a:prstGeom prst="rect">
            <a:avLst/>
          </a:prstGeom>
        </p:spPr>
      </p:pic>
      <p:sp>
        <p:nvSpPr>
          <p:cNvPr id="6" name="TextBox 5">
            <a:extLst>
              <a:ext uri="{FF2B5EF4-FFF2-40B4-BE49-F238E27FC236}">
                <a16:creationId xmlns:a16="http://schemas.microsoft.com/office/drawing/2014/main" id="{879470AE-C731-B9A6-8050-21083DB468A7}"/>
              </a:ext>
            </a:extLst>
          </p:cNvPr>
          <p:cNvSpPr txBox="1"/>
          <p:nvPr/>
        </p:nvSpPr>
        <p:spPr>
          <a:xfrm>
            <a:off x="859717" y="1949341"/>
            <a:ext cx="3923552" cy="369331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1800" dirty="0">
                <a:effectLst/>
                <a:highlight>
                  <a:srgbClr val="FFFFFF"/>
                </a:highlight>
                <a:latin typeface="Bahnschrift SemiBold SemiConden" panose="020B0502040204020203" pitchFamily="34" charset="0"/>
                <a:ea typeface="Times New Roman" panose="02020603050405020304" pitchFamily="18" charset="0"/>
              </a:rPr>
              <a:t>The heatmap </a:t>
            </a:r>
            <a:r>
              <a:rPr lang="en-US" sz="1800" b="1" dirty="0">
                <a:solidFill>
                  <a:schemeClr val="accent1"/>
                </a:solidFill>
                <a:effectLst/>
                <a:highlight>
                  <a:srgbClr val="FFFFFF"/>
                </a:highlight>
                <a:latin typeface="Bahnschrift SemiBold SemiConden" panose="020B0502040204020203" pitchFamily="34" charset="0"/>
                <a:ea typeface="Times New Roman" panose="02020603050405020304" pitchFamily="18" charset="0"/>
              </a:rPr>
              <a:t>shows strong positive correlations</a:t>
            </a:r>
            <a:r>
              <a:rPr lang="en-US" sz="1800" dirty="0">
                <a:effectLst/>
                <a:highlight>
                  <a:srgbClr val="FFFFFF"/>
                </a:highlight>
                <a:latin typeface="Bahnschrift SemiBold SemiConden" panose="020B0502040204020203" pitchFamily="34" charset="0"/>
                <a:ea typeface="Times New Roman" panose="02020603050405020304" pitchFamily="18" charset="0"/>
              </a:rPr>
              <a:t> between population and crime rate. </a:t>
            </a:r>
          </a:p>
          <a:p>
            <a:pPr marL="285750" indent="-285750">
              <a:lnSpc>
                <a:spcPct val="200000"/>
              </a:lnSpc>
              <a:buFont typeface="Arial" panose="020B0604020202020204" pitchFamily="34" charset="0"/>
              <a:buChar char="•"/>
            </a:pPr>
            <a:r>
              <a:rPr lang="en-US" sz="1800" dirty="0">
                <a:effectLst/>
                <a:highlight>
                  <a:srgbClr val="FFFFFF"/>
                </a:highlight>
                <a:latin typeface="Bahnschrift SemiBold SemiConden" panose="020B0502040204020203" pitchFamily="34" charset="0"/>
                <a:ea typeface="Times New Roman" panose="02020603050405020304" pitchFamily="18" charset="0"/>
              </a:rPr>
              <a:t>It also shows a </a:t>
            </a:r>
            <a:r>
              <a:rPr lang="en-US" sz="1800" b="1" dirty="0">
                <a:solidFill>
                  <a:schemeClr val="accent1"/>
                </a:solidFill>
                <a:effectLst/>
                <a:highlight>
                  <a:srgbClr val="FFFFFF"/>
                </a:highlight>
                <a:latin typeface="Bahnschrift SemiBold SemiConden" panose="020B0502040204020203" pitchFamily="34" charset="0"/>
                <a:ea typeface="Times New Roman" panose="02020603050405020304" pitchFamily="18" charset="0"/>
              </a:rPr>
              <a:t>weak negative correlation </a:t>
            </a:r>
            <a:r>
              <a:rPr lang="en-US" sz="1800" dirty="0">
                <a:effectLst/>
                <a:highlight>
                  <a:srgbClr val="FFFFFF"/>
                </a:highlight>
                <a:latin typeface="Bahnschrift SemiBold SemiConden" panose="020B0502040204020203" pitchFamily="34" charset="0"/>
                <a:ea typeface="Times New Roman" panose="02020603050405020304" pitchFamily="18" charset="0"/>
              </a:rPr>
              <a:t>between median age and crime rate</a:t>
            </a:r>
            <a:r>
              <a:rPr lang="en-US" sz="1800" dirty="0">
                <a:solidFill>
                  <a:srgbClr val="0070C0"/>
                </a:solidFill>
                <a:effectLst/>
                <a:highlight>
                  <a:srgbClr val="FFFFFF"/>
                </a:highlight>
                <a:latin typeface="Times New Roman" panose="02020603050405020304" pitchFamily="18" charset="0"/>
                <a:ea typeface="Times New Roman" panose="02020603050405020304" pitchFamily="18" charset="0"/>
              </a:rPr>
              <a:t>.</a:t>
            </a:r>
            <a:endParaRPr lang="en-US" sz="1800" dirty="0">
              <a:solidFill>
                <a:srgbClr val="0070C0"/>
              </a:solidFill>
              <a:effectLst/>
              <a:latin typeface="Times New Roman" panose="02020603050405020304" pitchFamily="18" charset="0"/>
              <a:ea typeface="Times New Roman" panose="02020603050405020304" pitchFamily="18" charset="0"/>
            </a:endParaRPr>
          </a:p>
          <a:p>
            <a:endParaRPr lang="en-US" dirty="0"/>
          </a:p>
        </p:txBody>
      </p:sp>
      <p:sp>
        <p:nvSpPr>
          <p:cNvPr id="7" name="Rectangle: Rounded Corners 6">
            <a:extLst>
              <a:ext uri="{FF2B5EF4-FFF2-40B4-BE49-F238E27FC236}">
                <a16:creationId xmlns:a16="http://schemas.microsoft.com/office/drawing/2014/main" id="{06A289FA-3BEE-31A3-A130-6BC286FB4949}"/>
              </a:ext>
            </a:extLst>
          </p:cNvPr>
          <p:cNvSpPr/>
          <p:nvPr/>
        </p:nvSpPr>
        <p:spPr>
          <a:xfrm>
            <a:off x="550654" y="1986833"/>
            <a:ext cx="4372220" cy="3346127"/>
          </a:xfrm>
          <a:prstGeom prst="roundRect">
            <a:avLst/>
          </a:prstGeom>
          <a:noFill/>
          <a:ln w="476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72630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3" name="Picture 2">
            <a:extLst>
              <a:ext uri="{FF2B5EF4-FFF2-40B4-BE49-F238E27FC236}">
                <a16:creationId xmlns:a16="http://schemas.microsoft.com/office/drawing/2014/main" id="{3B039B46-0417-7205-8894-2775C931C356}"/>
              </a:ext>
            </a:extLst>
          </p:cNvPr>
          <p:cNvPicPr>
            <a:picLocks noChangeAspect="1"/>
          </p:cNvPicPr>
          <p:nvPr/>
        </p:nvPicPr>
        <p:blipFill>
          <a:blip r:embed="rId4"/>
          <a:stretch>
            <a:fillRect/>
          </a:stretch>
        </p:blipFill>
        <p:spPr>
          <a:xfrm>
            <a:off x="1376854" y="1348826"/>
            <a:ext cx="4603534" cy="4603534"/>
          </a:xfrm>
          <a:prstGeom prst="rect">
            <a:avLst/>
          </a:prstGeom>
        </p:spPr>
      </p:pic>
      <p:pic>
        <p:nvPicPr>
          <p:cNvPr id="4" name="Picture 3">
            <a:extLst>
              <a:ext uri="{FF2B5EF4-FFF2-40B4-BE49-F238E27FC236}">
                <a16:creationId xmlns:a16="http://schemas.microsoft.com/office/drawing/2014/main" id="{11E0983A-7496-DFE3-7FBC-3EBFE3F2D8B4}"/>
              </a:ext>
            </a:extLst>
          </p:cNvPr>
          <p:cNvPicPr>
            <a:picLocks noChangeAspect="1"/>
          </p:cNvPicPr>
          <p:nvPr/>
        </p:nvPicPr>
        <p:blipFill>
          <a:blip r:embed="rId5"/>
          <a:stretch>
            <a:fillRect/>
          </a:stretch>
        </p:blipFill>
        <p:spPr>
          <a:xfrm>
            <a:off x="10855678" y="309795"/>
            <a:ext cx="542591" cy="542591"/>
          </a:xfrm>
          <a:prstGeom prst="rect">
            <a:avLst/>
          </a:prstGeom>
        </p:spPr>
      </p:pic>
    </p:spTree>
    <p:extLst>
      <p:ext uri="{BB962C8B-B14F-4D97-AF65-F5344CB8AC3E}">
        <p14:creationId xmlns:p14="http://schemas.microsoft.com/office/powerpoint/2010/main" val="40339010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3" name="image6.png">
            <a:extLst>
              <a:ext uri="{FF2B5EF4-FFF2-40B4-BE49-F238E27FC236}">
                <a16:creationId xmlns:a16="http://schemas.microsoft.com/office/drawing/2014/main" id="{2693ED4B-FE95-AF3A-453E-624E2D8B03D5}"/>
              </a:ext>
            </a:extLst>
          </p:cNvPr>
          <p:cNvPicPr/>
          <p:nvPr/>
        </p:nvPicPr>
        <p:blipFill>
          <a:blip r:embed="rId4"/>
          <a:srcRect/>
          <a:stretch>
            <a:fillRect/>
          </a:stretch>
        </p:blipFill>
        <p:spPr>
          <a:xfrm>
            <a:off x="6382215" y="1104168"/>
            <a:ext cx="5016054" cy="4955380"/>
          </a:xfrm>
          <a:prstGeom prst="rect">
            <a:avLst/>
          </a:prstGeom>
          <a:ln/>
        </p:spPr>
      </p:pic>
      <p:pic>
        <p:nvPicPr>
          <p:cNvPr id="4" name="Picture 3">
            <a:extLst>
              <a:ext uri="{FF2B5EF4-FFF2-40B4-BE49-F238E27FC236}">
                <a16:creationId xmlns:a16="http://schemas.microsoft.com/office/drawing/2014/main" id="{F69E1B7B-5B16-4DAE-B80E-BC2B1950F8E9}"/>
              </a:ext>
            </a:extLst>
          </p:cNvPr>
          <p:cNvPicPr>
            <a:picLocks noChangeAspect="1"/>
          </p:cNvPicPr>
          <p:nvPr/>
        </p:nvPicPr>
        <p:blipFill>
          <a:blip r:embed="rId5"/>
          <a:stretch>
            <a:fillRect/>
          </a:stretch>
        </p:blipFill>
        <p:spPr>
          <a:xfrm>
            <a:off x="10855678" y="213807"/>
            <a:ext cx="542591" cy="542591"/>
          </a:xfrm>
          <a:prstGeom prst="rect">
            <a:avLst/>
          </a:prstGeom>
        </p:spPr>
      </p:pic>
    </p:spTree>
    <p:extLst>
      <p:ext uri="{BB962C8B-B14F-4D97-AF65-F5344CB8AC3E}">
        <p14:creationId xmlns:p14="http://schemas.microsoft.com/office/powerpoint/2010/main" val="4129712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37" name="TextBox 36">
            <a:extLst>
              <a:ext uri="{FF2B5EF4-FFF2-40B4-BE49-F238E27FC236}">
                <a16:creationId xmlns:a16="http://schemas.microsoft.com/office/drawing/2014/main" id="{FC2F6668-0D17-ACBD-19CB-3423A00336C2}"/>
              </a:ext>
            </a:extLst>
          </p:cNvPr>
          <p:cNvSpPr txBox="1"/>
          <p:nvPr/>
        </p:nvSpPr>
        <p:spPr>
          <a:xfrm>
            <a:off x="0" y="190492"/>
            <a:ext cx="6497524" cy="1323439"/>
          </a:xfrm>
          <a:prstGeom prst="rect">
            <a:avLst/>
          </a:prstGeom>
          <a:noFill/>
        </p:spPr>
        <p:txBody>
          <a:bodyPr wrap="square" rtlCol="0">
            <a:spAutoFit/>
          </a:bodyPr>
          <a:lstStyle/>
          <a:p>
            <a:pPr algn="ctr"/>
            <a:r>
              <a:rPr lang="en-US" sz="8000" dirty="0">
                <a:solidFill>
                  <a:schemeClr val="accent1"/>
                </a:solidFill>
                <a:latin typeface="Franklin Gothic Heavy" panose="020B0903020102020204" pitchFamily="34" charset="0"/>
                <a:cs typeface="Times New Roman" panose="02020603050405020304" pitchFamily="18" charset="0"/>
              </a:rPr>
              <a:t>Data Source</a:t>
            </a:r>
          </a:p>
        </p:txBody>
      </p:sp>
      <p:sp>
        <p:nvSpPr>
          <p:cNvPr id="2" name="Oval 1">
            <a:extLst>
              <a:ext uri="{FF2B5EF4-FFF2-40B4-BE49-F238E27FC236}">
                <a16:creationId xmlns:a16="http://schemas.microsoft.com/office/drawing/2014/main" id="{4032D9EE-B56E-26FA-55ED-114B1EFAD6A5}"/>
              </a:ext>
            </a:extLst>
          </p:cNvPr>
          <p:cNvSpPr/>
          <p:nvPr/>
        </p:nvSpPr>
        <p:spPr>
          <a:xfrm>
            <a:off x="7538544" y="0"/>
            <a:ext cx="9306911" cy="6858000"/>
          </a:xfrm>
          <a:prstGeom prst="ellipse">
            <a:avLst/>
          </a:prstGeom>
          <a:blipFill dpi="0" rotWithShape="0">
            <a:blip r:embed="rId2">
              <a:alphaModFix amt="63000"/>
            </a:blip>
            <a:srcRect/>
            <a:stretch>
              <a:fillRect r="-1000"/>
            </a:stretch>
          </a:blip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FACA157A-FFD8-D048-D8E1-C2099CF1D506}"/>
              </a:ext>
            </a:extLst>
          </p:cNvPr>
          <p:cNvSpPr/>
          <p:nvPr/>
        </p:nvSpPr>
        <p:spPr>
          <a:xfrm rot="21400102">
            <a:off x="7348721" y="2952092"/>
            <a:ext cx="953815" cy="9538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8F79CAB8-B44A-8634-9F41-84B8B5C31D7F}"/>
              </a:ext>
            </a:extLst>
          </p:cNvPr>
          <p:cNvPicPr>
            <a:picLocks noChangeAspect="1"/>
          </p:cNvPicPr>
          <p:nvPr/>
        </p:nvPicPr>
        <p:blipFill>
          <a:blip r:embed="rId3"/>
          <a:stretch>
            <a:fillRect/>
          </a:stretch>
        </p:blipFill>
        <p:spPr>
          <a:xfrm>
            <a:off x="7632691" y="2059765"/>
            <a:ext cx="585267" cy="591363"/>
          </a:xfrm>
          <a:prstGeom prst="rect">
            <a:avLst/>
          </a:prstGeom>
        </p:spPr>
      </p:pic>
      <p:pic>
        <p:nvPicPr>
          <p:cNvPr id="9" name="Picture 8">
            <a:extLst>
              <a:ext uri="{FF2B5EF4-FFF2-40B4-BE49-F238E27FC236}">
                <a16:creationId xmlns:a16="http://schemas.microsoft.com/office/drawing/2014/main" id="{13874095-36EA-A84A-C861-882479422A97}"/>
              </a:ext>
            </a:extLst>
          </p:cNvPr>
          <p:cNvPicPr>
            <a:picLocks noChangeAspect="1"/>
          </p:cNvPicPr>
          <p:nvPr/>
        </p:nvPicPr>
        <p:blipFill>
          <a:blip r:embed="rId3"/>
          <a:stretch>
            <a:fillRect/>
          </a:stretch>
        </p:blipFill>
        <p:spPr>
          <a:xfrm>
            <a:off x="7665404" y="4272193"/>
            <a:ext cx="585267" cy="591363"/>
          </a:xfrm>
          <a:prstGeom prst="rect">
            <a:avLst/>
          </a:prstGeom>
        </p:spPr>
      </p:pic>
      <p:pic>
        <p:nvPicPr>
          <p:cNvPr id="13" name="Graphic 12" descr="Police male with solid fill">
            <a:extLst>
              <a:ext uri="{FF2B5EF4-FFF2-40B4-BE49-F238E27FC236}">
                <a16:creationId xmlns:a16="http://schemas.microsoft.com/office/drawing/2014/main" id="{DA688AE6-4442-650B-5385-26D59E11F0F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448569" y="3086346"/>
            <a:ext cx="685307" cy="685307"/>
          </a:xfrm>
          <a:prstGeom prst="rect">
            <a:avLst/>
          </a:prstGeom>
        </p:spPr>
      </p:pic>
      <p:pic>
        <p:nvPicPr>
          <p:cNvPr id="15" name="Graphic 14" descr="Partial sun with solid fill">
            <a:extLst>
              <a:ext uri="{FF2B5EF4-FFF2-40B4-BE49-F238E27FC236}">
                <a16:creationId xmlns:a16="http://schemas.microsoft.com/office/drawing/2014/main" id="{16D0D00A-E710-11E4-0BA0-D97D6BD7112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668465" y="2050241"/>
            <a:ext cx="513717" cy="513717"/>
          </a:xfrm>
          <a:prstGeom prst="rect">
            <a:avLst/>
          </a:prstGeom>
        </p:spPr>
      </p:pic>
      <p:pic>
        <p:nvPicPr>
          <p:cNvPr id="17" name="Graphic 16" descr="Family with two children with solid fill">
            <a:extLst>
              <a:ext uri="{FF2B5EF4-FFF2-40B4-BE49-F238E27FC236}">
                <a16:creationId xmlns:a16="http://schemas.microsoft.com/office/drawing/2014/main" id="{F597BF26-6917-FBAE-1933-20E27E16635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677883" y="4272193"/>
            <a:ext cx="540075" cy="540075"/>
          </a:xfrm>
          <a:prstGeom prst="rect">
            <a:avLst/>
          </a:prstGeom>
        </p:spPr>
      </p:pic>
      <p:cxnSp>
        <p:nvCxnSpPr>
          <p:cNvPr id="19" name="Straight Connector 18">
            <a:extLst>
              <a:ext uri="{FF2B5EF4-FFF2-40B4-BE49-F238E27FC236}">
                <a16:creationId xmlns:a16="http://schemas.microsoft.com/office/drawing/2014/main" id="{762FE7DC-BFD7-CCDE-3F34-3D2AF6D469C9}"/>
              </a:ext>
            </a:extLst>
          </p:cNvPr>
          <p:cNvCxnSpPr>
            <a:cxnSpLocks/>
          </p:cNvCxnSpPr>
          <p:nvPr/>
        </p:nvCxnSpPr>
        <p:spPr>
          <a:xfrm flipH="1" flipV="1">
            <a:off x="1187527" y="2559910"/>
            <a:ext cx="6505342" cy="4048"/>
          </a:xfrm>
          <a:prstGeom prst="line">
            <a:avLst/>
          </a:prstGeom>
          <a:ln w="28575" cap="rnd">
            <a:prstDash val="dashDot"/>
            <a:round/>
            <a:tailEnd type="ova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B81ADCD-0F5B-A63B-03CE-48E2541347A2}"/>
              </a:ext>
            </a:extLst>
          </p:cNvPr>
          <p:cNvCxnSpPr>
            <a:cxnSpLocks/>
          </p:cNvCxnSpPr>
          <p:nvPr/>
        </p:nvCxnSpPr>
        <p:spPr>
          <a:xfrm flipH="1" flipV="1">
            <a:off x="1187527" y="3693702"/>
            <a:ext cx="6336031" cy="13599"/>
          </a:xfrm>
          <a:prstGeom prst="line">
            <a:avLst/>
          </a:prstGeom>
          <a:ln w="31750" cap="rnd">
            <a:prstDash val="dashDot"/>
            <a:tailEnd type="oval"/>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043F1C29-0B80-6603-09A5-115E9F79A976}"/>
              </a:ext>
            </a:extLst>
          </p:cNvPr>
          <p:cNvCxnSpPr>
            <a:cxnSpLocks/>
          </p:cNvCxnSpPr>
          <p:nvPr/>
        </p:nvCxnSpPr>
        <p:spPr>
          <a:xfrm flipH="1">
            <a:off x="1187527" y="4900831"/>
            <a:ext cx="6820823" cy="0"/>
          </a:xfrm>
          <a:prstGeom prst="straightConnector1">
            <a:avLst/>
          </a:prstGeom>
          <a:ln w="28575">
            <a:prstDash val="dashDot"/>
            <a:tailEnd type="ova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578D3E4E-7B9B-BE3E-F4E5-914D34264D21}"/>
              </a:ext>
            </a:extLst>
          </p:cNvPr>
          <p:cNvSpPr txBox="1"/>
          <p:nvPr/>
        </p:nvSpPr>
        <p:spPr>
          <a:xfrm>
            <a:off x="2903482" y="2170648"/>
            <a:ext cx="4635062" cy="400110"/>
          </a:xfrm>
          <a:prstGeom prst="rect">
            <a:avLst/>
          </a:prstGeom>
          <a:noFill/>
        </p:spPr>
        <p:txBody>
          <a:bodyPr wrap="square" rtlCol="0">
            <a:spAutoFit/>
          </a:bodyPr>
          <a:lstStyle/>
          <a:p>
            <a:r>
              <a:rPr lang="en-US" sz="2000" b="1" dirty="0" err="1">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OpenWeather</a:t>
            </a:r>
            <a:r>
              <a:rPr lang="en-US" sz="2000" b="1"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rPr>
              <a:t> API</a:t>
            </a:r>
            <a:endParaRPr lang="en-US" sz="2000" b="1" dirty="0">
              <a:solidFill>
                <a:srgbClr val="0070C0"/>
              </a:solidFill>
              <a:latin typeface="Times New Roman" panose="02020603050405020304" pitchFamily="18" charset="0"/>
              <a:cs typeface="Times New Roman" panose="02020603050405020304" pitchFamily="18" charset="0"/>
            </a:endParaRPr>
          </a:p>
        </p:txBody>
      </p:sp>
      <p:sp>
        <p:nvSpPr>
          <p:cNvPr id="46" name="TextBox 45">
            <a:extLst>
              <a:ext uri="{FF2B5EF4-FFF2-40B4-BE49-F238E27FC236}">
                <a16:creationId xmlns:a16="http://schemas.microsoft.com/office/drawing/2014/main" id="{A894ADAA-62D0-47BC-7F55-911549A7635E}"/>
              </a:ext>
            </a:extLst>
          </p:cNvPr>
          <p:cNvSpPr txBox="1"/>
          <p:nvPr/>
        </p:nvSpPr>
        <p:spPr>
          <a:xfrm>
            <a:off x="1704807" y="3293592"/>
            <a:ext cx="5548192" cy="400110"/>
          </a:xfrm>
          <a:prstGeom prst="rect">
            <a:avLst/>
          </a:prstGeom>
          <a:noFill/>
        </p:spPr>
        <p:txBody>
          <a:bodyPr wrap="square">
            <a:spAutoFit/>
          </a:bodyPr>
          <a:lstStyle/>
          <a:p>
            <a:r>
              <a:rPr lang="en-US" sz="2000" b="1" dirty="0">
                <a:solidFill>
                  <a:srgbClr val="4E87E4"/>
                </a:solidFill>
                <a:effectLst/>
                <a:latin typeface="Times New Roman" panose="02020603050405020304" pitchFamily="18" charset="0"/>
                <a:ea typeface="Times New Roman" panose="02020603050405020304" pitchFamily="18" charset="0"/>
                <a:cs typeface="Times New Roman" panose="02020603050405020304" pitchFamily="18" charset="0"/>
              </a:rPr>
              <a:t>FBI's Uniform Crime Reporting (UCR) program</a:t>
            </a:r>
            <a:endParaRPr lang="en-US" sz="2000" b="1" dirty="0">
              <a:solidFill>
                <a:srgbClr val="4E87E4"/>
              </a:solidFill>
              <a:latin typeface="Times New Roman" panose="02020603050405020304" pitchFamily="18" charset="0"/>
              <a:cs typeface="Times New Roman" panose="02020603050405020304" pitchFamily="18" charset="0"/>
            </a:endParaRPr>
          </a:p>
        </p:txBody>
      </p:sp>
      <p:sp>
        <p:nvSpPr>
          <p:cNvPr id="47" name="TextBox 46">
            <a:extLst>
              <a:ext uri="{FF2B5EF4-FFF2-40B4-BE49-F238E27FC236}">
                <a16:creationId xmlns:a16="http://schemas.microsoft.com/office/drawing/2014/main" id="{B5CD64F5-7AF5-B36D-D34A-632B09E7F303}"/>
              </a:ext>
            </a:extLst>
          </p:cNvPr>
          <p:cNvSpPr txBox="1"/>
          <p:nvPr/>
        </p:nvSpPr>
        <p:spPr>
          <a:xfrm>
            <a:off x="2903482" y="4523703"/>
            <a:ext cx="4635062" cy="400110"/>
          </a:xfrm>
          <a:prstGeom prst="rect">
            <a:avLst/>
          </a:prstGeom>
          <a:noFill/>
        </p:spPr>
        <p:txBody>
          <a:bodyPr wrap="square" rtlCol="0">
            <a:spAutoFit/>
          </a:bodyPr>
          <a:lstStyle/>
          <a:p>
            <a:r>
              <a:rPr lang="en-US" sz="2000" b="1" dirty="0">
                <a:solidFill>
                  <a:srgbClr val="4E87E4"/>
                </a:solidFill>
                <a:effectLst/>
                <a:latin typeface="Times New Roman" panose="02020603050405020304" pitchFamily="18" charset="0"/>
                <a:ea typeface="Times New Roman" panose="02020603050405020304" pitchFamily="18" charset="0"/>
              </a:rPr>
              <a:t>U.S. Census Bureau</a:t>
            </a:r>
            <a:endParaRPr lang="en-US" sz="2000" b="1" dirty="0">
              <a:solidFill>
                <a:srgbClr val="4E87E4"/>
              </a:solidFill>
            </a:endParaRPr>
          </a:p>
        </p:txBody>
      </p:sp>
    </p:spTree>
    <p:extLst>
      <p:ext uri="{BB962C8B-B14F-4D97-AF65-F5344CB8AC3E}">
        <p14:creationId xmlns:p14="http://schemas.microsoft.com/office/powerpoint/2010/main" val="11407082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3" name="image11.png">
            <a:extLst>
              <a:ext uri="{FF2B5EF4-FFF2-40B4-BE49-F238E27FC236}">
                <a16:creationId xmlns:a16="http://schemas.microsoft.com/office/drawing/2014/main" id="{774D8C41-F30E-CDE1-F2B7-EA77747D4AA3}"/>
              </a:ext>
            </a:extLst>
          </p:cNvPr>
          <p:cNvPicPr/>
          <p:nvPr/>
        </p:nvPicPr>
        <p:blipFill>
          <a:blip r:embed="rId4"/>
          <a:srcRect/>
          <a:stretch>
            <a:fillRect/>
          </a:stretch>
        </p:blipFill>
        <p:spPr>
          <a:xfrm>
            <a:off x="1339948" y="1254612"/>
            <a:ext cx="4535335" cy="4535335"/>
          </a:xfrm>
          <a:prstGeom prst="rect">
            <a:avLst/>
          </a:prstGeom>
          <a:ln/>
        </p:spPr>
      </p:pic>
      <p:pic>
        <p:nvPicPr>
          <p:cNvPr id="4" name="Picture 3">
            <a:extLst>
              <a:ext uri="{FF2B5EF4-FFF2-40B4-BE49-F238E27FC236}">
                <a16:creationId xmlns:a16="http://schemas.microsoft.com/office/drawing/2014/main" id="{EC30F56D-0730-2B3E-1244-52E05CC11163}"/>
              </a:ext>
            </a:extLst>
          </p:cNvPr>
          <p:cNvPicPr>
            <a:picLocks noChangeAspect="1"/>
          </p:cNvPicPr>
          <p:nvPr/>
        </p:nvPicPr>
        <p:blipFill>
          <a:blip r:embed="rId5"/>
          <a:stretch>
            <a:fillRect/>
          </a:stretch>
        </p:blipFill>
        <p:spPr>
          <a:xfrm>
            <a:off x="10932731" y="213807"/>
            <a:ext cx="542591" cy="542591"/>
          </a:xfrm>
          <a:prstGeom prst="rect">
            <a:avLst/>
          </a:prstGeom>
        </p:spPr>
      </p:pic>
    </p:spTree>
    <p:extLst>
      <p:ext uri="{BB962C8B-B14F-4D97-AF65-F5344CB8AC3E}">
        <p14:creationId xmlns:p14="http://schemas.microsoft.com/office/powerpoint/2010/main" val="41175121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pic>
        <p:nvPicPr>
          <p:cNvPr id="3" name="image5.png">
            <a:extLst>
              <a:ext uri="{FF2B5EF4-FFF2-40B4-BE49-F238E27FC236}">
                <a16:creationId xmlns:a16="http://schemas.microsoft.com/office/drawing/2014/main" id="{45F4A5F4-1EAE-BA02-58DA-0CFE98FDF725}"/>
              </a:ext>
            </a:extLst>
          </p:cNvPr>
          <p:cNvPicPr/>
          <p:nvPr/>
        </p:nvPicPr>
        <p:blipFill>
          <a:blip r:embed="rId4"/>
          <a:srcRect/>
          <a:stretch>
            <a:fillRect/>
          </a:stretch>
        </p:blipFill>
        <p:spPr>
          <a:xfrm>
            <a:off x="6169798" y="1115829"/>
            <a:ext cx="5085449" cy="5085449"/>
          </a:xfrm>
          <a:prstGeom prst="rect">
            <a:avLst/>
          </a:prstGeom>
          <a:ln/>
        </p:spPr>
      </p:pic>
      <p:pic>
        <p:nvPicPr>
          <p:cNvPr id="4" name="Picture 3">
            <a:extLst>
              <a:ext uri="{FF2B5EF4-FFF2-40B4-BE49-F238E27FC236}">
                <a16:creationId xmlns:a16="http://schemas.microsoft.com/office/drawing/2014/main" id="{591467E6-97CD-CA83-ECCD-4FB294B63D38}"/>
              </a:ext>
            </a:extLst>
          </p:cNvPr>
          <p:cNvPicPr>
            <a:picLocks noChangeAspect="1"/>
          </p:cNvPicPr>
          <p:nvPr/>
        </p:nvPicPr>
        <p:blipFill>
          <a:blip r:embed="rId5"/>
          <a:stretch>
            <a:fillRect/>
          </a:stretch>
        </p:blipFill>
        <p:spPr>
          <a:xfrm>
            <a:off x="10855678" y="213807"/>
            <a:ext cx="542591" cy="542591"/>
          </a:xfrm>
          <a:prstGeom prst="rect">
            <a:avLst/>
          </a:prstGeom>
        </p:spPr>
      </p:pic>
    </p:spTree>
    <p:extLst>
      <p:ext uri="{BB962C8B-B14F-4D97-AF65-F5344CB8AC3E}">
        <p14:creationId xmlns:p14="http://schemas.microsoft.com/office/powerpoint/2010/main" val="4645186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spTree>
    <p:extLst>
      <p:ext uri="{BB962C8B-B14F-4D97-AF65-F5344CB8AC3E}">
        <p14:creationId xmlns:p14="http://schemas.microsoft.com/office/powerpoint/2010/main" val="16904138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5000"/>
            <a:lum/>
          </a:blip>
          <a:srcRect/>
          <a:stretch>
            <a:fillRect t="-9000" b="-9000"/>
          </a:stretch>
        </a:blipFill>
        <a:effectLst/>
      </p:bgPr>
    </p:bg>
    <p:spTree>
      <p:nvGrpSpPr>
        <p:cNvPr id="1" name=""/>
        <p:cNvGrpSpPr/>
        <p:nvPr/>
      </p:nvGrpSpPr>
      <p:grpSpPr>
        <a:xfrm>
          <a:off x="0" y="0"/>
          <a:ext cx="0" cy="0"/>
          <a:chOff x="0" y="0"/>
          <a:chExt cx="0" cy="0"/>
        </a:xfrm>
      </p:grpSpPr>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98269" y="213807"/>
            <a:ext cx="685307" cy="685307"/>
          </a:xfrm>
          <a:prstGeom prst="rect">
            <a:avLst/>
          </a:prstGeom>
        </p:spPr>
      </p:pic>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Tree>
    <p:extLst>
      <p:ext uri="{BB962C8B-B14F-4D97-AF65-F5344CB8AC3E}">
        <p14:creationId xmlns:p14="http://schemas.microsoft.com/office/powerpoint/2010/main" val="9946999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spTree>
    <p:extLst>
      <p:ext uri="{BB962C8B-B14F-4D97-AF65-F5344CB8AC3E}">
        <p14:creationId xmlns:p14="http://schemas.microsoft.com/office/powerpoint/2010/main" val="27072618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spTree>
    <p:extLst>
      <p:ext uri="{BB962C8B-B14F-4D97-AF65-F5344CB8AC3E}">
        <p14:creationId xmlns:p14="http://schemas.microsoft.com/office/powerpoint/2010/main" val="9426084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olice male with solid fill">
            <a:extLst>
              <a:ext uri="{FF2B5EF4-FFF2-40B4-BE49-F238E27FC236}">
                <a16:creationId xmlns:a16="http://schemas.microsoft.com/office/drawing/2014/main" id="{462C9756-E850-9C5B-BA7E-DAB4DFF3ED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8269" y="213807"/>
            <a:ext cx="685307" cy="685307"/>
          </a:xfrm>
          <a:prstGeom prst="rect">
            <a:avLst/>
          </a:prstGeom>
        </p:spPr>
      </p:pic>
    </p:spTree>
    <p:extLst>
      <p:ext uri="{BB962C8B-B14F-4D97-AF65-F5344CB8AC3E}">
        <p14:creationId xmlns:p14="http://schemas.microsoft.com/office/powerpoint/2010/main" val="1755393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4462929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403653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39819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6FA3AD5B-BBB2-3B35-37BE-90D5CB7AF918}"/>
              </a:ext>
            </a:extLst>
          </p:cNvPr>
          <p:cNvSpPr txBox="1"/>
          <p:nvPr/>
        </p:nvSpPr>
        <p:spPr>
          <a:xfrm>
            <a:off x="0" y="36209"/>
            <a:ext cx="7168055" cy="646331"/>
          </a:xfrm>
          <a:prstGeom prst="rect">
            <a:avLst/>
          </a:prstGeom>
          <a:noFill/>
        </p:spPr>
        <p:txBody>
          <a:bodyPr wrap="square" rtlCol="0">
            <a:spAutoFit/>
          </a:bodyPr>
          <a:lstStyle/>
          <a:p>
            <a:r>
              <a:rPr lang="en-US" sz="3600" b="0" i="0">
                <a:solidFill>
                  <a:srgbClr val="0070C0"/>
                </a:solidFill>
                <a:effectLst/>
                <a:latin typeface="Franklin Gothic Heavy" panose="020B0903020102020204" pitchFamily="34" charset="0"/>
              </a:rPr>
              <a:t>Statistical Modeling Techniques</a:t>
            </a:r>
            <a:endParaRPr lang="en-US" sz="3600" dirty="0">
              <a:solidFill>
                <a:srgbClr val="0070C0"/>
              </a:solidFill>
              <a:latin typeface="Franklin Gothic Heavy" panose="020B0903020102020204" pitchFamily="34" charset="0"/>
            </a:endParaRPr>
          </a:p>
        </p:txBody>
      </p:sp>
      <p:cxnSp>
        <p:nvCxnSpPr>
          <p:cNvPr id="45" name="直接连接符 3">
            <a:extLst>
              <a:ext uri="{FF2B5EF4-FFF2-40B4-BE49-F238E27FC236}">
                <a16:creationId xmlns:a16="http://schemas.microsoft.com/office/drawing/2014/main" id="{73092F3E-DBAE-5955-3B59-4B35CF85E5B8}"/>
              </a:ext>
            </a:extLst>
          </p:cNvPr>
          <p:cNvCxnSpPr>
            <a:cxnSpLocks/>
          </p:cNvCxnSpPr>
          <p:nvPr/>
        </p:nvCxnSpPr>
        <p:spPr bwMode="auto">
          <a:xfrm flipH="1" flipV="1">
            <a:off x="4894865" y="2967182"/>
            <a:ext cx="1528184" cy="1131480"/>
          </a:xfrm>
          <a:prstGeom prst="line">
            <a:avLst/>
          </a:prstGeom>
          <a:no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cxnSp>
      <p:cxnSp>
        <p:nvCxnSpPr>
          <p:cNvPr id="47" name="直接连接符 240">
            <a:extLst>
              <a:ext uri="{FF2B5EF4-FFF2-40B4-BE49-F238E27FC236}">
                <a16:creationId xmlns:a16="http://schemas.microsoft.com/office/drawing/2014/main" id="{B9DCAD8D-2E60-F7A1-F635-38D45A06E1E9}"/>
              </a:ext>
            </a:extLst>
          </p:cNvPr>
          <p:cNvCxnSpPr>
            <a:cxnSpLocks/>
            <a:stCxn id="63" idx="3"/>
            <a:endCxn id="70" idx="7"/>
          </p:cNvCxnSpPr>
          <p:nvPr/>
        </p:nvCxnSpPr>
        <p:spPr bwMode="auto">
          <a:xfrm flipH="1">
            <a:off x="6489347" y="2749431"/>
            <a:ext cx="801731" cy="1328517"/>
          </a:xfrm>
          <a:prstGeom prst="line">
            <a:avLst/>
          </a:prstGeom>
          <a:no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cxnSp>
      <p:cxnSp>
        <p:nvCxnSpPr>
          <p:cNvPr id="49" name="直接连接符 242">
            <a:extLst>
              <a:ext uri="{FF2B5EF4-FFF2-40B4-BE49-F238E27FC236}">
                <a16:creationId xmlns:a16="http://schemas.microsoft.com/office/drawing/2014/main" id="{CFECA7D4-6639-BA2D-88EE-038DF00808C7}"/>
              </a:ext>
            </a:extLst>
          </p:cNvPr>
          <p:cNvCxnSpPr>
            <a:cxnSpLocks/>
            <a:stCxn id="70" idx="3"/>
            <a:endCxn id="68" idx="7"/>
          </p:cNvCxnSpPr>
          <p:nvPr/>
        </p:nvCxnSpPr>
        <p:spPr bwMode="auto">
          <a:xfrm flipH="1">
            <a:off x="6099521" y="4174222"/>
            <a:ext cx="356201" cy="667761"/>
          </a:xfrm>
          <a:prstGeom prst="line">
            <a:avLst/>
          </a:prstGeom>
          <a:no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cxnSp>
      <p:cxnSp>
        <p:nvCxnSpPr>
          <p:cNvPr id="52" name="直接连接符 246">
            <a:extLst>
              <a:ext uri="{FF2B5EF4-FFF2-40B4-BE49-F238E27FC236}">
                <a16:creationId xmlns:a16="http://schemas.microsoft.com/office/drawing/2014/main" id="{1BF6C5C7-D908-ED0D-6618-C65761E60139}"/>
              </a:ext>
            </a:extLst>
          </p:cNvPr>
          <p:cNvCxnSpPr>
            <a:cxnSpLocks/>
            <a:stCxn id="70" idx="6"/>
            <a:endCxn id="66" idx="2"/>
          </p:cNvCxnSpPr>
          <p:nvPr/>
        </p:nvCxnSpPr>
        <p:spPr bwMode="auto">
          <a:xfrm flipV="1">
            <a:off x="6518876" y="3611189"/>
            <a:ext cx="1696598" cy="492649"/>
          </a:xfrm>
          <a:prstGeom prst="line">
            <a:avLst/>
          </a:prstGeom>
          <a:no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cxnSp>
      <p:sp>
        <p:nvSpPr>
          <p:cNvPr id="58" name="椭圆 231">
            <a:extLst>
              <a:ext uri="{FF2B5EF4-FFF2-40B4-BE49-F238E27FC236}">
                <a16:creationId xmlns:a16="http://schemas.microsoft.com/office/drawing/2014/main" id="{4AABF4D0-F51C-5642-B6EB-113CBEB65B7E}"/>
              </a:ext>
            </a:extLst>
          </p:cNvPr>
          <p:cNvSpPr/>
          <p:nvPr/>
        </p:nvSpPr>
        <p:spPr>
          <a:xfrm rot="10534934">
            <a:off x="5494010" y="4696278"/>
            <a:ext cx="771515" cy="750408"/>
          </a:xfrm>
          <a:prstGeom prst="ellipse">
            <a:avLst/>
          </a:prstGeom>
          <a:solidFill>
            <a:srgbClr val="999999"/>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59" name="椭圆 233">
            <a:extLst>
              <a:ext uri="{FF2B5EF4-FFF2-40B4-BE49-F238E27FC236}">
                <a16:creationId xmlns:a16="http://schemas.microsoft.com/office/drawing/2014/main" id="{ED4E9E86-D66A-57B4-D3A8-516A9E75DE6C}"/>
              </a:ext>
            </a:extLst>
          </p:cNvPr>
          <p:cNvSpPr/>
          <p:nvPr/>
        </p:nvSpPr>
        <p:spPr>
          <a:xfrm rot="10534934">
            <a:off x="8150906" y="3188975"/>
            <a:ext cx="908152" cy="883306"/>
          </a:xfrm>
          <a:prstGeom prst="ellipse">
            <a:avLst/>
          </a:prstGeom>
          <a:solidFill>
            <a:schemeClr val="bg1">
              <a:lumMod val="65000"/>
              <a:alpha val="73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61" name="椭圆 238">
            <a:extLst>
              <a:ext uri="{FF2B5EF4-FFF2-40B4-BE49-F238E27FC236}">
                <a16:creationId xmlns:a16="http://schemas.microsoft.com/office/drawing/2014/main" id="{6D01DB87-DDCB-D54A-99FA-F0DC53DAAE61}"/>
              </a:ext>
            </a:extLst>
          </p:cNvPr>
          <p:cNvSpPr/>
          <p:nvPr/>
        </p:nvSpPr>
        <p:spPr>
          <a:xfrm rot="10534934">
            <a:off x="3672369" y="1922882"/>
            <a:ext cx="1569977" cy="1527024"/>
          </a:xfrm>
          <a:prstGeom prst="ellipse">
            <a:avLst/>
          </a:prstGeom>
          <a:solidFill>
            <a:schemeClr val="bg1">
              <a:lumMod val="65000"/>
              <a:alpha val="87000"/>
            </a:schemeClr>
          </a:solidFill>
          <a:ln>
            <a:noFill/>
          </a:ln>
          <a:effectLst>
            <a:softEdge rad="304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62" name="椭圆 251">
            <a:extLst>
              <a:ext uri="{FF2B5EF4-FFF2-40B4-BE49-F238E27FC236}">
                <a16:creationId xmlns:a16="http://schemas.microsoft.com/office/drawing/2014/main" id="{4629A24D-1BC7-83CD-A199-C2F55292BE57}"/>
              </a:ext>
            </a:extLst>
          </p:cNvPr>
          <p:cNvSpPr/>
          <p:nvPr/>
        </p:nvSpPr>
        <p:spPr bwMode="auto">
          <a:xfrm>
            <a:off x="3925271" y="2139006"/>
            <a:ext cx="1062256" cy="1033194"/>
          </a:xfrm>
          <a:prstGeom prst="ellipse">
            <a:avLst/>
          </a:prstGeom>
          <a:no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mn-lt"/>
              <a:ea typeface="+mn-ea"/>
            </a:endParaRPr>
          </a:p>
        </p:txBody>
      </p:sp>
      <p:sp>
        <p:nvSpPr>
          <p:cNvPr id="63" name="椭圆 253">
            <a:extLst>
              <a:ext uri="{FF2B5EF4-FFF2-40B4-BE49-F238E27FC236}">
                <a16:creationId xmlns:a16="http://schemas.microsoft.com/office/drawing/2014/main" id="{1B43B29F-D703-B9FC-D84B-03E072D7A12C}"/>
              </a:ext>
            </a:extLst>
          </p:cNvPr>
          <p:cNvSpPr/>
          <p:nvPr/>
        </p:nvSpPr>
        <p:spPr bwMode="auto">
          <a:xfrm>
            <a:off x="7101098" y="1672440"/>
            <a:ext cx="1297265" cy="1261773"/>
          </a:xfrm>
          <a:prstGeom prst="ellipse">
            <a:avLst/>
          </a:prstGeom>
          <a:no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mn-lt"/>
              <a:ea typeface="+mn-ea"/>
            </a:endParaRPr>
          </a:p>
        </p:txBody>
      </p:sp>
      <p:sp>
        <p:nvSpPr>
          <p:cNvPr id="66" name="椭圆 257">
            <a:extLst>
              <a:ext uri="{FF2B5EF4-FFF2-40B4-BE49-F238E27FC236}">
                <a16:creationId xmlns:a16="http://schemas.microsoft.com/office/drawing/2014/main" id="{CE4FEF0F-9D61-5BC8-6B25-70DAB900DB35}"/>
              </a:ext>
            </a:extLst>
          </p:cNvPr>
          <p:cNvSpPr/>
          <p:nvPr/>
        </p:nvSpPr>
        <p:spPr bwMode="auto">
          <a:xfrm>
            <a:off x="8215474" y="3232337"/>
            <a:ext cx="779017" cy="757704"/>
          </a:xfrm>
          <a:prstGeom prst="ellipse">
            <a:avLst/>
          </a:prstGeom>
          <a:no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mn-lt"/>
              <a:ea typeface="+mn-ea"/>
            </a:endParaRPr>
          </a:p>
        </p:txBody>
      </p:sp>
      <p:sp>
        <p:nvSpPr>
          <p:cNvPr id="68" name="椭圆 259">
            <a:extLst>
              <a:ext uri="{FF2B5EF4-FFF2-40B4-BE49-F238E27FC236}">
                <a16:creationId xmlns:a16="http://schemas.microsoft.com/office/drawing/2014/main" id="{FBB647AE-4230-AAFE-61F3-11D5E070EB8B}"/>
              </a:ext>
            </a:extLst>
          </p:cNvPr>
          <p:cNvSpPr/>
          <p:nvPr/>
        </p:nvSpPr>
        <p:spPr bwMode="auto">
          <a:xfrm>
            <a:off x="5529875" y="4746922"/>
            <a:ext cx="667382" cy="649123"/>
          </a:xfrm>
          <a:prstGeom prst="ellipse">
            <a:avLst/>
          </a:prstGeom>
          <a:noFill/>
          <a:ln w="127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mn-lt"/>
              <a:ea typeface="+mn-ea"/>
            </a:endParaRPr>
          </a:p>
        </p:txBody>
      </p:sp>
      <p:sp>
        <p:nvSpPr>
          <p:cNvPr id="70" name="椭圆 269">
            <a:extLst>
              <a:ext uri="{FF2B5EF4-FFF2-40B4-BE49-F238E27FC236}">
                <a16:creationId xmlns:a16="http://schemas.microsoft.com/office/drawing/2014/main" id="{2A655ADA-2BAC-571E-3D9A-D0E4BC5C00FE}"/>
              </a:ext>
            </a:extLst>
          </p:cNvPr>
          <p:cNvSpPr/>
          <p:nvPr/>
        </p:nvSpPr>
        <p:spPr bwMode="auto">
          <a:xfrm rot="20016694">
            <a:off x="6420331" y="4075751"/>
            <a:ext cx="103960" cy="101116"/>
          </a:xfrm>
          <a:prstGeom prst="ellipse">
            <a:avLst/>
          </a:prstGeom>
          <a:solidFill>
            <a:schemeClr val="bg1">
              <a:lumMod val="95000"/>
            </a:schemeClr>
          </a:solidFill>
          <a:ln w="12700" cap="flat" cmpd="sng" algn="ctr">
            <a:solidFill>
              <a:schemeClr val="bg1">
                <a:lumMod val="65000"/>
              </a:schemeClr>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2000" b="0" i="0" u="none" strike="noStrike" cap="none" normalizeH="0" baseline="0" dirty="0">
              <a:ln>
                <a:noFill/>
              </a:ln>
              <a:solidFill>
                <a:schemeClr val="tx2"/>
              </a:solidFill>
              <a:effectLst/>
              <a:latin typeface="微软雅黑" pitchFamily="34" charset="-122"/>
              <a:ea typeface="微软雅黑" pitchFamily="34" charset="-122"/>
            </a:endParaRPr>
          </a:p>
        </p:txBody>
      </p:sp>
      <p:sp>
        <p:nvSpPr>
          <p:cNvPr id="71" name="矩形 307">
            <a:extLst>
              <a:ext uri="{FF2B5EF4-FFF2-40B4-BE49-F238E27FC236}">
                <a16:creationId xmlns:a16="http://schemas.microsoft.com/office/drawing/2014/main" id="{9A8052FE-87B5-1D33-A2CA-D34DA7524BB6}"/>
              </a:ext>
            </a:extLst>
          </p:cNvPr>
          <p:cNvSpPr/>
          <p:nvPr/>
        </p:nvSpPr>
        <p:spPr>
          <a:xfrm>
            <a:off x="8398363" y="1998846"/>
            <a:ext cx="2327881" cy="369332"/>
          </a:xfrm>
          <a:prstGeom prst="rect">
            <a:avLst/>
          </a:prstGeom>
          <a:noFill/>
        </p:spPr>
        <p:txBody>
          <a:bodyPr wrap="none" tIns="0" bIns="0">
            <a:spAutoFit/>
          </a:bodyPr>
          <a:lstStyle/>
          <a:p>
            <a:pPr algn="ctr">
              <a:spcAft>
                <a:spcPts val="0"/>
              </a:spcAft>
            </a:pPr>
            <a:r>
              <a:rPr lang="en-US" sz="2400" dirty="0">
                <a:solidFill>
                  <a:srgbClr val="4E87E4"/>
                </a:solidFill>
                <a:effectLst/>
                <a:latin typeface="Times New Roman" panose="02020603050405020304" pitchFamily="18" charset="0"/>
                <a:ea typeface="Times New Roman" panose="02020603050405020304" pitchFamily="18" charset="0"/>
              </a:rPr>
              <a:t>Linear regression</a:t>
            </a:r>
            <a:endParaRPr lang="zh-CN" altLang="en-US" sz="2400" kern="0" dirty="0">
              <a:solidFill>
                <a:srgbClr val="4E87E4"/>
              </a:solidFill>
              <a:ea typeface="微软雅黑" panose="020B0503020204020204" pitchFamily="34" charset="-122"/>
            </a:endParaRPr>
          </a:p>
        </p:txBody>
      </p:sp>
      <p:sp>
        <p:nvSpPr>
          <p:cNvPr id="72" name="矩形 308">
            <a:extLst>
              <a:ext uri="{FF2B5EF4-FFF2-40B4-BE49-F238E27FC236}">
                <a16:creationId xmlns:a16="http://schemas.microsoft.com/office/drawing/2014/main" id="{0092DA04-AC11-6F4E-9A35-3EDFB75D9651}"/>
              </a:ext>
            </a:extLst>
          </p:cNvPr>
          <p:cNvSpPr/>
          <p:nvPr/>
        </p:nvSpPr>
        <p:spPr>
          <a:xfrm>
            <a:off x="1622740" y="2327052"/>
            <a:ext cx="2249911" cy="307777"/>
          </a:xfrm>
          <a:prstGeom prst="rect">
            <a:avLst/>
          </a:prstGeom>
          <a:noFill/>
        </p:spPr>
        <p:txBody>
          <a:bodyPr wrap="none" tIns="0" bIns="0">
            <a:spAutoFit/>
          </a:bodyPr>
          <a:lstStyle/>
          <a:p>
            <a:pPr algn="ctr">
              <a:spcAft>
                <a:spcPts val="0"/>
              </a:spcAft>
            </a:pPr>
            <a:r>
              <a:rPr lang="en-US" sz="2000" dirty="0">
                <a:solidFill>
                  <a:srgbClr val="4E87E4"/>
                </a:solidFill>
                <a:effectLst/>
                <a:latin typeface="Times New Roman" panose="02020603050405020304" pitchFamily="18" charset="0"/>
                <a:ea typeface="Times New Roman" panose="02020603050405020304" pitchFamily="18" charset="0"/>
              </a:rPr>
              <a:t>Time series analysis</a:t>
            </a:r>
            <a:endParaRPr lang="zh-CN" altLang="en-US" sz="2000" kern="0" dirty="0">
              <a:solidFill>
                <a:srgbClr val="4E87E4"/>
              </a:solidFill>
              <a:ea typeface="微软雅黑" panose="020B0503020204020204" pitchFamily="34" charset="-122"/>
            </a:endParaRPr>
          </a:p>
        </p:txBody>
      </p:sp>
      <p:sp>
        <p:nvSpPr>
          <p:cNvPr id="74" name="矩形 310">
            <a:extLst>
              <a:ext uri="{FF2B5EF4-FFF2-40B4-BE49-F238E27FC236}">
                <a16:creationId xmlns:a16="http://schemas.microsoft.com/office/drawing/2014/main" id="{53BC9BA6-7B7F-1790-EB61-9D1401CCCCA0}"/>
              </a:ext>
            </a:extLst>
          </p:cNvPr>
          <p:cNvSpPr/>
          <p:nvPr/>
        </p:nvSpPr>
        <p:spPr>
          <a:xfrm>
            <a:off x="8944120" y="3442495"/>
            <a:ext cx="2534349" cy="277000"/>
          </a:xfrm>
          <a:prstGeom prst="rect">
            <a:avLst/>
          </a:prstGeom>
          <a:noFill/>
        </p:spPr>
        <p:txBody>
          <a:bodyPr wrap="none" tIns="0" bIns="0">
            <a:spAutoFit/>
          </a:bodyPr>
          <a:lstStyle/>
          <a:p>
            <a:pPr algn="ctr">
              <a:spcAft>
                <a:spcPts val="0"/>
              </a:spcAft>
            </a:pPr>
            <a:r>
              <a:rPr lang="en-US" b="0" i="0" u="none" strike="noStrike" dirty="0">
                <a:solidFill>
                  <a:srgbClr val="4E87E4"/>
                </a:solidFill>
                <a:effectLst/>
                <a:latin typeface="Times New Roman" panose="02020603050405020304" pitchFamily="18" charset="0"/>
                <a:cs typeface="Times New Roman" panose="02020603050405020304" pitchFamily="18" charset="0"/>
              </a:rPr>
              <a:t>Generalized linear model</a:t>
            </a:r>
            <a:endParaRPr lang="zh-CN" altLang="en-US" sz="1800" kern="0" dirty="0">
              <a:solidFill>
                <a:srgbClr val="4E87E4"/>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7" name="矩形 313">
            <a:extLst>
              <a:ext uri="{FF2B5EF4-FFF2-40B4-BE49-F238E27FC236}">
                <a16:creationId xmlns:a16="http://schemas.microsoft.com/office/drawing/2014/main" id="{BE1C5765-A94F-C8FF-295E-913DCB72559E}"/>
              </a:ext>
            </a:extLst>
          </p:cNvPr>
          <p:cNvSpPr/>
          <p:nvPr/>
        </p:nvSpPr>
        <p:spPr>
          <a:xfrm>
            <a:off x="3796836" y="4926838"/>
            <a:ext cx="1465466" cy="369332"/>
          </a:xfrm>
          <a:prstGeom prst="rect">
            <a:avLst/>
          </a:prstGeom>
          <a:noFill/>
        </p:spPr>
        <p:txBody>
          <a:bodyPr wrap="none" tIns="0" bIns="0">
            <a:spAutoFit/>
          </a:bodyPr>
          <a:lstStyle/>
          <a:p>
            <a:pPr algn="ctr">
              <a:spcAft>
                <a:spcPts val="0"/>
              </a:spcAft>
            </a:pPr>
            <a:r>
              <a:rPr lang="en-US" sz="2400" dirty="0">
                <a:solidFill>
                  <a:srgbClr val="4E87E4"/>
                </a:solidFill>
                <a:effectLst/>
                <a:latin typeface="Times New Roman" panose="02020603050405020304" pitchFamily="18" charset="0"/>
                <a:ea typeface="Times New Roman" panose="02020603050405020304" pitchFamily="18" charset="0"/>
              </a:rPr>
              <a:t>Clustering</a:t>
            </a:r>
            <a:endParaRPr lang="zh-CN" altLang="en-US" sz="2400" kern="0" dirty="0">
              <a:solidFill>
                <a:srgbClr val="4E87E4"/>
              </a:solidFill>
              <a:ea typeface="微软雅黑" panose="020B0503020204020204" pitchFamily="34" charset="-122"/>
            </a:endParaRPr>
          </a:p>
        </p:txBody>
      </p:sp>
      <p:sp>
        <p:nvSpPr>
          <p:cNvPr id="83" name="椭圆 232">
            <a:extLst>
              <a:ext uri="{FF2B5EF4-FFF2-40B4-BE49-F238E27FC236}">
                <a16:creationId xmlns:a16="http://schemas.microsoft.com/office/drawing/2014/main" id="{DFCEBC56-80B4-0855-0D79-4282105CF267}"/>
              </a:ext>
            </a:extLst>
          </p:cNvPr>
          <p:cNvSpPr/>
          <p:nvPr/>
        </p:nvSpPr>
        <p:spPr>
          <a:xfrm rot="10534934">
            <a:off x="6768734" y="1329862"/>
            <a:ext cx="2031119" cy="2003737"/>
          </a:xfrm>
          <a:prstGeom prst="ellipse">
            <a:avLst/>
          </a:prstGeom>
          <a:solidFill>
            <a:schemeClr val="bg1">
              <a:lumMod val="65000"/>
              <a:alpha val="36000"/>
            </a:schemeClr>
          </a:solidFill>
          <a:ln>
            <a:noFill/>
          </a:ln>
          <a:effectLst>
            <a:softEdge rad="469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p>
        </p:txBody>
      </p:sp>
    </p:spTree>
    <p:extLst>
      <p:ext uri="{BB962C8B-B14F-4D97-AF65-F5344CB8AC3E}">
        <p14:creationId xmlns:p14="http://schemas.microsoft.com/office/powerpoint/2010/main" val="29494628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975087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1237896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5211807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9893632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105591" y="-130803"/>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722738"/>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704ED82C-B52B-BF58-085E-0CE4AD24F061}"/>
              </a:ext>
            </a:extLst>
          </p:cNvPr>
          <p:cNvGrpSpPr/>
          <p:nvPr/>
        </p:nvGrpSpPr>
        <p:grpSpPr>
          <a:xfrm>
            <a:off x="3368653" y="617900"/>
            <a:ext cx="5623225" cy="5721878"/>
            <a:chOff x="3936211" y="722738"/>
            <a:chExt cx="5623225" cy="5721878"/>
          </a:xfrm>
        </p:grpSpPr>
        <p:sp>
          <p:nvSpPr>
            <p:cNvPr id="6" name="Oval 5">
              <a:extLst>
                <a:ext uri="{FF2B5EF4-FFF2-40B4-BE49-F238E27FC236}">
                  <a16:creationId xmlns:a16="http://schemas.microsoft.com/office/drawing/2014/main" id="{DC583D04-0B2F-8BBE-7B84-13C67E60FB60}"/>
                </a:ext>
              </a:extLst>
            </p:cNvPr>
            <p:cNvSpPr/>
            <p:nvPr/>
          </p:nvSpPr>
          <p:spPr>
            <a:xfrm>
              <a:off x="5549492" y="2520337"/>
              <a:ext cx="2270235" cy="2280745"/>
            </a:xfrm>
            <a:prstGeom prst="ellipse">
              <a:avLst/>
            </a:prstGeom>
            <a:solidFill>
              <a:srgbClr val="4E87E4">
                <a:alpha val="7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9D0919BA-B025-C7A6-AFE6-59B49107BCEA}"/>
                </a:ext>
              </a:extLst>
            </p:cNvPr>
            <p:cNvSpPr/>
            <p:nvPr/>
          </p:nvSpPr>
          <p:spPr>
            <a:xfrm>
              <a:off x="5276216" y="2291255"/>
              <a:ext cx="2753687" cy="2760332"/>
            </a:xfrm>
            <a:prstGeom prst="ellipse">
              <a:avLst/>
            </a:prstGeom>
            <a:noFill/>
            <a:ln w="28575">
              <a:solidFill>
                <a:schemeClr val="bg1">
                  <a:lumMod val="75000"/>
                  <a:alpha val="82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D46DE9AC-DF88-F4CE-65EB-63EFE81501A4}"/>
                </a:ext>
              </a:extLst>
            </p:cNvPr>
            <p:cNvSpPr/>
            <p:nvPr/>
          </p:nvSpPr>
          <p:spPr>
            <a:xfrm>
              <a:off x="4860198" y="1954923"/>
              <a:ext cx="3557382" cy="3512539"/>
            </a:xfrm>
            <a:prstGeom prst="ellipse">
              <a:avLst/>
            </a:prstGeom>
            <a:noFill/>
            <a:ln w="28575">
              <a:solidFill>
                <a:schemeClr val="bg1">
                  <a:lumMod val="75000"/>
                  <a:alpha val="6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FCEE2C6-FEB8-09A3-B8CB-336CE22E32DB}"/>
                </a:ext>
              </a:extLst>
            </p:cNvPr>
            <p:cNvSpPr/>
            <p:nvPr/>
          </p:nvSpPr>
          <p:spPr>
            <a:xfrm>
              <a:off x="4500719" y="1497410"/>
              <a:ext cx="4483480" cy="4562138"/>
            </a:xfrm>
            <a:prstGeom prst="ellipse">
              <a:avLst/>
            </a:prstGeom>
            <a:noFill/>
            <a:ln w="28575">
              <a:solidFill>
                <a:schemeClr val="bg1">
                  <a:lumMod val="75000"/>
                  <a:alpha val="44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4254AF1-AB9B-9BC1-C2F7-29D273834398}"/>
                </a:ext>
              </a:extLst>
            </p:cNvPr>
            <p:cNvSpPr/>
            <p:nvPr/>
          </p:nvSpPr>
          <p:spPr>
            <a:xfrm>
              <a:off x="3936211" y="722738"/>
              <a:ext cx="5623225" cy="5721878"/>
            </a:xfrm>
            <a:prstGeom prst="ellipse">
              <a:avLst/>
            </a:prstGeom>
            <a:noFill/>
            <a:ln w="28575">
              <a:solidFill>
                <a:schemeClr val="bg1">
                  <a:lumMod val="75000"/>
                  <a:alpha val="3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120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105591" y="-130803"/>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722738"/>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704ED82C-B52B-BF58-085E-0CE4AD24F061}"/>
              </a:ext>
            </a:extLst>
          </p:cNvPr>
          <p:cNvGrpSpPr/>
          <p:nvPr/>
        </p:nvGrpSpPr>
        <p:grpSpPr>
          <a:xfrm>
            <a:off x="3368653" y="617900"/>
            <a:ext cx="5623225" cy="5721878"/>
            <a:chOff x="3936211" y="722738"/>
            <a:chExt cx="5623225" cy="5721878"/>
          </a:xfrm>
        </p:grpSpPr>
        <p:sp>
          <p:nvSpPr>
            <p:cNvPr id="6" name="Oval 5">
              <a:extLst>
                <a:ext uri="{FF2B5EF4-FFF2-40B4-BE49-F238E27FC236}">
                  <a16:creationId xmlns:a16="http://schemas.microsoft.com/office/drawing/2014/main" id="{DC583D04-0B2F-8BBE-7B84-13C67E60FB60}"/>
                </a:ext>
              </a:extLst>
            </p:cNvPr>
            <p:cNvSpPr/>
            <p:nvPr/>
          </p:nvSpPr>
          <p:spPr>
            <a:xfrm>
              <a:off x="5549492" y="2520337"/>
              <a:ext cx="2270235" cy="2280745"/>
            </a:xfrm>
            <a:prstGeom prst="ellipse">
              <a:avLst/>
            </a:prstGeom>
            <a:solidFill>
              <a:srgbClr val="4E87E4">
                <a:alpha val="7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9D0919BA-B025-C7A6-AFE6-59B49107BCEA}"/>
                </a:ext>
              </a:extLst>
            </p:cNvPr>
            <p:cNvSpPr/>
            <p:nvPr/>
          </p:nvSpPr>
          <p:spPr>
            <a:xfrm>
              <a:off x="5276216" y="2291255"/>
              <a:ext cx="2753687" cy="2760332"/>
            </a:xfrm>
            <a:prstGeom prst="ellipse">
              <a:avLst/>
            </a:prstGeom>
            <a:noFill/>
            <a:ln w="28575">
              <a:solidFill>
                <a:schemeClr val="bg1">
                  <a:lumMod val="75000"/>
                  <a:alpha val="82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D46DE9AC-DF88-F4CE-65EB-63EFE81501A4}"/>
                </a:ext>
              </a:extLst>
            </p:cNvPr>
            <p:cNvSpPr/>
            <p:nvPr/>
          </p:nvSpPr>
          <p:spPr>
            <a:xfrm>
              <a:off x="4860198" y="1954923"/>
              <a:ext cx="3557382" cy="3512539"/>
            </a:xfrm>
            <a:prstGeom prst="ellipse">
              <a:avLst/>
            </a:prstGeom>
            <a:noFill/>
            <a:ln w="28575">
              <a:solidFill>
                <a:schemeClr val="bg1">
                  <a:lumMod val="75000"/>
                  <a:alpha val="69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FCEE2C6-FEB8-09A3-B8CB-336CE22E32DB}"/>
                </a:ext>
              </a:extLst>
            </p:cNvPr>
            <p:cNvSpPr/>
            <p:nvPr/>
          </p:nvSpPr>
          <p:spPr>
            <a:xfrm>
              <a:off x="4500719" y="1497410"/>
              <a:ext cx="4483480" cy="4562138"/>
            </a:xfrm>
            <a:prstGeom prst="ellipse">
              <a:avLst/>
            </a:prstGeom>
            <a:noFill/>
            <a:ln w="28575">
              <a:solidFill>
                <a:schemeClr val="bg1">
                  <a:lumMod val="75000"/>
                  <a:alpha val="44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4254AF1-AB9B-9BC1-C2F7-29D273834398}"/>
                </a:ext>
              </a:extLst>
            </p:cNvPr>
            <p:cNvSpPr/>
            <p:nvPr/>
          </p:nvSpPr>
          <p:spPr>
            <a:xfrm>
              <a:off x="3936211" y="722738"/>
              <a:ext cx="5623225" cy="5721878"/>
            </a:xfrm>
            <a:prstGeom prst="ellipse">
              <a:avLst/>
            </a:prstGeom>
            <a:noFill/>
            <a:ln w="28575">
              <a:solidFill>
                <a:schemeClr val="bg1">
                  <a:lumMod val="75000"/>
                  <a:alpha val="3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04627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11" name="Freeform: Shape 10">
            <a:extLst>
              <a:ext uri="{FF2B5EF4-FFF2-40B4-BE49-F238E27FC236}">
                <a16:creationId xmlns:a16="http://schemas.microsoft.com/office/drawing/2014/main" id="{A065A364-27C8-1EEF-3C0C-A81EDCFA98C2}"/>
              </a:ext>
            </a:extLst>
          </p:cNvPr>
          <p:cNvSpPr/>
          <p:nvPr/>
        </p:nvSpPr>
        <p:spPr>
          <a:xfrm>
            <a:off x="8014224" y="0"/>
            <a:ext cx="3987800" cy="6339778"/>
          </a:xfrm>
          <a:custGeom>
            <a:avLst/>
            <a:gdLst>
              <a:gd name="connsiteX0" fmla="*/ 914400 w 3987800"/>
              <a:gd name="connsiteY0" fmla="*/ 1 h 6339778"/>
              <a:gd name="connsiteX1" fmla="*/ 1244600 w 3987800"/>
              <a:gd name="connsiteY1" fmla="*/ 1 h 6339778"/>
              <a:gd name="connsiteX2" fmla="*/ 1244600 w 3987800"/>
              <a:gd name="connsiteY2" fmla="*/ 3619500 h 6339778"/>
              <a:gd name="connsiteX3" fmla="*/ 914400 w 3987800"/>
              <a:gd name="connsiteY3" fmla="*/ 3619500 h 6339778"/>
              <a:gd name="connsiteX4" fmla="*/ 0 w 3987800"/>
              <a:gd name="connsiteY4" fmla="*/ 1 h 6339778"/>
              <a:gd name="connsiteX5" fmla="*/ 330200 w 3987800"/>
              <a:gd name="connsiteY5" fmla="*/ 1 h 6339778"/>
              <a:gd name="connsiteX6" fmla="*/ 330200 w 3987800"/>
              <a:gd name="connsiteY6" fmla="*/ 2692400 h 6339778"/>
              <a:gd name="connsiteX7" fmla="*/ 0 w 3987800"/>
              <a:gd name="connsiteY7" fmla="*/ 2692400 h 6339778"/>
              <a:gd name="connsiteX8" fmla="*/ 1371600 w 3987800"/>
              <a:gd name="connsiteY8" fmla="*/ 1 h 6339778"/>
              <a:gd name="connsiteX9" fmla="*/ 1701800 w 3987800"/>
              <a:gd name="connsiteY9" fmla="*/ 1 h 6339778"/>
              <a:gd name="connsiteX10" fmla="*/ 1701800 w 3987800"/>
              <a:gd name="connsiteY10" fmla="*/ 4610100 h 6339778"/>
              <a:gd name="connsiteX11" fmla="*/ 1371600 w 3987800"/>
              <a:gd name="connsiteY11" fmla="*/ 4610100 h 6339778"/>
              <a:gd name="connsiteX12" fmla="*/ 457200 w 3987800"/>
              <a:gd name="connsiteY12" fmla="*/ 1 h 6339778"/>
              <a:gd name="connsiteX13" fmla="*/ 787400 w 3987800"/>
              <a:gd name="connsiteY13" fmla="*/ 1 h 6339778"/>
              <a:gd name="connsiteX14" fmla="*/ 787400 w 3987800"/>
              <a:gd name="connsiteY14" fmla="*/ 2374900 h 6339778"/>
              <a:gd name="connsiteX15" fmla="*/ 457200 w 3987800"/>
              <a:gd name="connsiteY15" fmla="*/ 2374900 h 6339778"/>
              <a:gd name="connsiteX16" fmla="*/ 2286000 w 3987800"/>
              <a:gd name="connsiteY16" fmla="*/ 0 h 6339778"/>
              <a:gd name="connsiteX17" fmla="*/ 2616200 w 3987800"/>
              <a:gd name="connsiteY17" fmla="*/ 0 h 6339778"/>
              <a:gd name="connsiteX18" fmla="*/ 2616200 w 3987800"/>
              <a:gd name="connsiteY18" fmla="*/ 3619500 h 6339778"/>
              <a:gd name="connsiteX19" fmla="*/ 2286000 w 3987800"/>
              <a:gd name="connsiteY19" fmla="*/ 3619500 h 6339778"/>
              <a:gd name="connsiteX20" fmla="*/ 2743200 w 3987800"/>
              <a:gd name="connsiteY20" fmla="*/ 0 h 6339778"/>
              <a:gd name="connsiteX21" fmla="*/ 3073400 w 3987800"/>
              <a:gd name="connsiteY21" fmla="*/ 0 h 6339778"/>
              <a:gd name="connsiteX22" fmla="*/ 3073400 w 3987800"/>
              <a:gd name="connsiteY22" fmla="*/ 5952360 h 6339778"/>
              <a:gd name="connsiteX23" fmla="*/ 2743200 w 3987800"/>
              <a:gd name="connsiteY23" fmla="*/ 5952360 h 6339778"/>
              <a:gd name="connsiteX24" fmla="*/ 3200400 w 3987800"/>
              <a:gd name="connsiteY24" fmla="*/ 0 h 6339778"/>
              <a:gd name="connsiteX25" fmla="*/ 3530600 w 3987800"/>
              <a:gd name="connsiteY25" fmla="*/ 0 h 6339778"/>
              <a:gd name="connsiteX26" fmla="*/ 3530600 w 3987800"/>
              <a:gd name="connsiteY26" fmla="*/ 5702300 h 6339778"/>
              <a:gd name="connsiteX27" fmla="*/ 3200400 w 3987800"/>
              <a:gd name="connsiteY27" fmla="*/ 5702300 h 6339778"/>
              <a:gd name="connsiteX28" fmla="*/ 1828800 w 3987800"/>
              <a:gd name="connsiteY28" fmla="*/ 0 h 6339778"/>
              <a:gd name="connsiteX29" fmla="*/ 2159000 w 3987800"/>
              <a:gd name="connsiteY29" fmla="*/ 0 h 6339778"/>
              <a:gd name="connsiteX30" fmla="*/ 2159000 w 3987800"/>
              <a:gd name="connsiteY30" fmla="*/ 3429000 h 6339778"/>
              <a:gd name="connsiteX31" fmla="*/ 1828800 w 3987800"/>
              <a:gd name="connsiteY31" fmla="*/ 3429000 h 6339778"/>
              <a:gd name="connsiteX32" fmla="*/ 3657600 w 3987800"/>
              <a:gd name="connsiteY32" fmla="*/ 0 h 6339778"/>
              <a:gd name="connsiteX33" fmla="*/ 3987800 w 3987800"/>
              <a:gd name="connsiteY33" fmla="*/ 0 h 6339778"/>
              <a:gd name="connsiteX34" fmla="*/ 3987800 w 3987800"/>
              <a:gd name="connsiteY34" fmla="*/ 6339778 h 6339778"/>
              <a:gd name="connsiteX35" fmla="*/ 3657600 w 3987800"/>
              <a:gd name="connsiteY35" fmla="*/ 6339778 h 6339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987800" h="6339778">
                <a:moveTo>
                  <a:pt x="914400" y="1"/>
                </a:moveTo>
                <a:lnTo>
                  <a:pt x="1244600" y="1"/>
                </a:lnTo>
                <a:lnTo>
                  <a:pt x="1244600" y="3619500"/>
                </a:lnTo>
                <a:lnTo>
                  <a:pt x="914400" y="3619500"/>
                </a:lnTo>
                <a:close/>
                <a:moveTo>
                  <a:pt x="0" y="1"/>
                </a:moveTo>
                <a:lnTo>
                  <a:pt x="330200" y="1"/>
                </a:lnTo>
                <a:lnTo>
                  <a:pt x="330200" y="2692400"/>
                </a:lnTo>
                <a:lnTo>
                  <a:pt x="0" y="2692400"/>
                </a:lnTo>
                <a:close/>
                <a:moveTo>
                  <a:pt x="1371600" y="1"/>
                </a:moveTo>
                <a:lnTo>
                  <a:pt x="1701800" y="1"/>
                </a:lnTo>
                <a:lnTo>
                  <a:pt x="1701800" y="4610100"/>
                </a:lnTo>
                <a:lnTo>
                  <a:pt x="1371600" y="4610100"/>
                </a:lnTo>
                <a:close/>
                <a:moveTo>
                  <a:pt x="457200" y="1"/>
                </a:moveTo>
                <a:lnTo>
                  <a:pt x="787400" y="1"/>
                </a:lnTo>
                <a:lnTo>
                  <a:pt x="787400" y="2374900"/>
                </a:lnTo>
                <a:lnTo>
                  <a:pt x="457200" y="2374900"/>
                </a:lnTo>
                <a:close/>
                <a:moveTo>
                  <a:pt x="2286000" y="0"/>
                </a:moveTo>
                <a:lnTo>
                  <a:pt x="2616200" y="0"/>
                </a:lnTo>
                <a:lnTo>
                  <a:pt x="2616200" y="3619500"/>
                </a:lnTo>
                <a:lnTo>
                  <a:pt x="2286000" y="3619500"/>
                </a:lnTo>
                <a:close/>
                <a:moveTo>
                  <a:pt x="2743200" y="0"/>
                </a:moveTo>
                <a:lnTo>
                  <a:pt x="3073400" y="0"/>
                </a:lnTo>
                <a:lnTo>
                  <a:pt x="3073400" y="5952360"/>
                </a:lnTo>
                <a:lnTo>
                  <a:pt x="2743200" y="5952360"/>
                </a:lnTo>
                <a:close/>
                <a:moveTo>
                  <a:pt x="3200400" y="0"/>
                </a:moveTo>
                <a:lnTo>
                  <a:pt x="3530600" y="0"/>
                </a:lnTo>
                <a:lnTo>
                  <a:pt x="3530600" y="5702300"/>
                </a:lnTo>
                <a:lnTo>
                  <a:pt x="3200400" y="5702300"/>
                </a:lnTo>
                <a:close/>
                <a:moveTo>
                  <a:pt x="1828800" y="0"/>
                </a:moveTo>
                <a:lnTo>
                  <a:pt x="2159000" y="0"/>
                </a:lnTo>
                <a:lnTo>
                  <a:pt x="2159000" y="3429000"/>
                </a:lnTo>
                <a:lnTo>
                  <a:pt x="1828800" y="3429000"/>
                </a:lnTo>
                <a:close/>
                <a:moveTo>
                  <a:pt x="3657600" y="0"/>
                </a:moveTo>
                <a:lnTo>
                  <a:pt x="3987800" y="0"/>
                </a:lnTo>
                <a:lnTo>
                  <a:pt x="3987800" y="6339778"/>
                </a:lnTo>
                <a:lnTo>
                  <a:pt x="3657600" y="6339778"/>
                </a:lnTo>
                <a:close/>
              </a:path>
            </a:pathLst>
          </a:custGeom>
          <a:blipFill>
            <a:blip r:embed="rId2"/>
            <a:stretch>
              <a:fillRect r="-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TextBox 17">
            <a:extLst>
              <a:ext uri="{FF2B5EF4-FFF2-40B4-BE49-F238E27FC236}">
                <a16:creationId xmlns:a16="http://schemas.microsoft.com/office/drawing/2014/main" id="{853A461B-4373-C667-7AAC-760C3C645F85}"/>
              </a:ext>
            </a:extLst>
          </p:cNvPr>
          <p:cNvSpPr txBox="1"/>
          <p:nvPr/>
        </p:nvSpPr>
        <p:spPr>
          <a:xfrm>
            <a:off x="525517" y="171381"/>
            <a:ext cx="6674568" cy="830997"/>
          </a:xfrm>
          <a:prstGeom prst="rect">
            <a:avLst/>
          </a:prstGeom>
          <a:noFill/>
        </p:spPr>
        <p:txBody>
          <a:bodyPr wrap="square" rtlCol="0">
            <a:spAutoFit/>
          </a:bodyPr>
          <a:lstStyle/>
          <a:p>
            <a:pPr algn="ctr"/>
            <a:r>
              <a:rPr lang="en-US" sz="4800" dirty="0">
                <a:solidFill>
                  <a:schemeClr val="accent1"/>
                </a:solidFill>
                <a:latin typeface="Franklin Gothic Heavy" panose="020B0903020102020204" pitchFamily="34" charset="0"/>
              </a:rPr>
              <a:t>Weather</a:t>
            </a:r>
          </a:p>
        </p:txBody>
      </p:sp>
      <p:pic>
        <p:nvPicPr>
          <p:cNvPr id="21" name="Graphic 20" descr="Partial sun with solid fill">
            <a:extLst>
              <a:ext uri="{FF2B5EF4-FFF2-40B4-BE49-F238E27FC236}">
                <a16:creationId xmlns:a16="http://schemas.microsoft.com/office/drawing/2014/main" id="{34A457D6-9975-A80D-871E-EFE324027A8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88307" y="73162"/>
            <a:ext cx="513717" cy="513717"/>
          </a:xfrm>
          <a:prstGeom prst="rect">
            <a:avLst/>
          </a:prstGeom>
        </p:spPr>
      </p:pic>
      <p:sp>
        <p:nvSpPr>
          <p:cNvPr id="2" name="TextBox 1">
            <a:extLst>
              <a:ext uri="{FF2B5EF4-FFF2-40B4-BE49-F238E27FC236}">
                <a16:creationId xmlns:a16="http://schemas.microsoft.com/office/drawing/2014/main" id="{EFA8AFA8-ED71-A6FE-59CD-760CF51A0F1A}"/>
              </a:ext>
            </a:extLst>
          </p:cNvPr>
          <p:cNvSpPr txBox="1"/>
          <p:nvPr/>
        </p:nvSpPr>
        <p:spPr>
          <a:xfrm>
            <a:off x="1116623" y="1652954"/>
            <a:ext cx="6238334" cy="3508653"/>
          </a:xfrm>
          <a:prstGeom prst="rect">
            <a:avLst/>
          </a:prstGeom>
          <a:noFill/>
        </p:spPr>
        <p:txBody>
          <a:bodyPr wrap="square" rtlCol="0">
            <a:spAutoFit/>
          </a:bodyPr>
          <a:lstStyle/>
          <a:p>
            <a:r>
              <a:rPr lang="en-US" dirty="0"/>
              <a:t>Why should weather be a factor?</a:t>
            </a:r>
          </a:p>
          <a:p>
            <a:endParaRPr lang="en-US" dirty="0"/>
          </a:p>
          <a:p>
            <a:pPr marL="285750" indent="-285750">
              <a:buFont typeface="Arial" panose="020B0604020202020204" pitchFamily="34" charset="0"/>
              <a:buChar char="•"/>
            </a:pPr>
            <a:r>
              <a:rPr lang="en-US" dirty="0"/>
              <a:t>According to studies on </a:t>
            </a:r>
            <a:r>
              <a:rPr lang="en-US" dirty="0" err="1"/>
              <a:t>healthline.com</a:t>
            </a:r>
            <a:r>
              <a:rPr lang="en-US" dirty="0"/>
              <a:t> and </a:t>
            </a:r>
            <a:r>
              <a:rPr lang="en-US" dirty="0" err="1"/>
              <a:t>webmd.com</a:t>
            </a:r>
            <a:r>
              <a:rPr lang="en-US" dirty="0"/>
              <a:t>. Rainy days and winter months can influence negative emotions including depression and irritability.</a:t>
            </a:r>
          </a:p>
          <a:p>
            <a:pPr marL="285750" indent="-285750">
              <a:buFont typeface="Arial" panose="020B0604020202020204" pitchFamily="34" charset="0"/>
              <a:buChar char="•"/>
            </a:pPr>
            <a:r>
              <a:rPr lang="en-US" dirty="0"/>
              <a:t>During winter months where days are shorter and human contact is less frequent, this will only add to negative emotions for certain individuals.</a:t>
            </a:r>
          </a:p>
          <a:p>
            <a:pPr marL="285750" indent="-285750">
              <a:buFont typeface="Arial" panose="020B0604020202020204" pitchFamily="34" charset="0"/>
              <a:buChar char="•"/>
            </a:pPr>
            <a:r>
              <a:rPr lang="en-US" dirty="0"/>
              <a:t>The purpose of this factor is to see if there are periods of the year where certain crimes are more susceptible.</a:t>
            </a:r>
          </a:p>
          <a:p>
            <a:pPr marL="285750" indent="-285750">
              <a:buFont typeface="Arial" panose="020B0604020202020204" pitchFamily="34" charset="0"/>
              <a:buChar char="•"/>
            </a:pPr>
            <a:endParaRPr lang="en-US" dirty="0"/>
          </a:p>
          <a:p>
            <a:pPr lvl="1"/>
            <a:r>
              <a:rPr lang="en-US" sz="1200" u="sng" dirty="0">
                <a:hlinkClick r:id="rId5">
                  <a:extLst>
                    <a:ext uri="{A12FA001-AC4F-418D-AE19-62706E023703}">
                      <ahyp:hlinkClr xmlns:ahyp="http://schemas.microsoft.com/office/drawing/2018/hyperlinkcolor" val="tx"/>
                    </a:ext>
                  </a:extLst>
                </a:hlinkClick>
              </a:rPr>
              <a:t>https://www.healthline.com/health/mental-health/weather-and-mood#risk-factors</a:t>
            </a:r>
            <a:r>
              <a:rPr lang="en-US" sz="1200" u="sng" dirty="0"/>
              <a:t>, https://</a:t>
            </a:r>
            <a:r>
              <a:rPr lang="en-US" sz="1200" u="sng" dirty="0" err="1"/>
              <a:t>www.webmd.com</a:t>
            </a:r>
            <a:r>
              <a:rPr lang="en-US" sz="1200" u="sng" dirty="0"/>
              <a:t>/balance/features/can-rainy-days-really-get-you-down,</a:t>
            </a:r>
          </a:p>
        </p:txBody>
      </p:sp>
    </p:spTree>
    <p:extLst>
      <p:ext uri="{BB962C8B-B14F-4D97-AF65-F5344CB8AC3E}">
        <p14:creationId xmlns:p14="http://schemas.microsoft.com/office/powerpoint/2010/main" val="2975311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artial sun with solid fill">
            <a:extLst>
              <a:ext uri="{FF2B5EF4-FFF2-40B4-BE49-F238E27FC236}">
                <a16:creationId xmlns:a16="http://schemas.microsoft.com/office/drawing/2014/main" id="{2093F4D5-6E2F-C39D-F1D6-A41EA94E4E2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452189" y="147869"/>
            <a:ext cx="513717" cy="513717"/>
          </a:xfrm>
          <a:prstGeom prst="rect">
            <a:avLst/>
          </a:prstGeom>
        </p:spPr>
      </p:pic>
      <p:pic>
        <p:nvPicPr>
          <p:cNvPr id="4" name="image3.png">
            <a:extLst>
              <a:ext uri="{FF2B5EF4-FFF2-40B4-BE49-F238E27FC236}">
                <a16:creationId xmlns:a16="http://schemas.microsoft.com/office/drawing/2014/main" id="{5295D625-7C75-3599-1CA9-BDEEE348D49E}"/>
              </a:ext>
            </a:extLst>
          </p:cNvPr>
          <p:cNvPicPr/>
          <p:nvPr/>
        </p:nvPicPr>
        <p:blipFill>
          <a:blip r:embed="rId4"/>
          <a:srcRect/>
          <a:stretch>
            <a:fillRect/>
          </a:stretch>
        </p:blipFill>
        <p:spPr>
          <a:xfrm>
            <a:off x="969755" y="1424561"/>
            <a:ext cx="6805434" cy="4396996"/>
          </a:xfrm>
          <a:prstGeom prst="rect">
            <a:avLst/>
          </a:prstGeom>
          <a:ln/>
        </p:spPr>
      </p:pic>
      <p:sp>
        <p:nvSpPr>
          <p:cNvPr id="3" name="TextBox 2">
            <a:extLst>
              <a:ext uri="{FF2B5EF4-FFF2-40B4-BE49-F238E27FC236}">
                <a16:creationId xmlns:a16="http://schemas.microsoft.com/office/drawing/2014/main" id="{A9884BE7-65FA-0621-C475-96D14FA98E9F}"/>
              </a:ext>
            </a:extLst>
          </p:cNvPr>
          <p:cNvSpPr txBox="1"/>
          <p:nvPr/>
        </p:nvSpPr>
        <p:spPr>
          <a:xfrm>
            <a:off x="8279296" y="1672440"/>
            <a:ext cx="3172893" cy="1754326"/>
          </a:xfrm>
          <a:prstGeom prst="rect">
            <a:avLst/>
          </a:prstGeom>
          <a:noFill/>
        </p:spPr>
        <p:txBody>
          <a:bodyPr wrap="square" rtlCol="0">
            <a:spAutoFit/>
          </a:bodyPr>
          <a:lstStyle/>
          <a:p>
            <a:r>
              <a:rPr lang="en-US" dirty="0"/>
              <a:t>The timeframe shows that during the colder months wind, precipitation and temperature change drastically compared to the more favorable months of the year.</a:t>
            </a:r>
          </a:p>
        </p:txBody>
      </p:sp>
    </p:spTree>
    <p:extLst>
      <p:ext uri="{BB962C8B-B14F-4D97-AF65-F5344CB8AC3E}">
        <p14:creationId xmlns:p14="http://schemas.microsoft.com/office/powerpoint/2010/main" val="3624158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artial sun with solid fill">
            <a:extLst>
              <a:ext uri="{FF2B5EF4-FFF2-40B4-BE49-F238E27FC236}">
                <a16:creationId xmlns:a16="http://schemas.microsoft.com/office/drawing/2014/main" id="{2093F4D5-6E2F-C39D-F1D6-A41EA94E4E2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452189" y="147869"/>
            <a:ext cx="513717" cy="513717"/>
          </a:xfrm>
          <a:prstGeom prst="rect">
            <a:avLst/>
          </a:prstGeom>
        </p:spPr>
      </p:pic>
      <p:pic>
        <p:nvPicPr>
          <p:cNvPr id="3" name="Picture 2">
            <a:extLst>
              <a:ext uri="{FF2B5EF4-FFF2-40B4-BE49-F238E27FC236}">
                <a16:creationId xmlns:a16="http://schemas.microsoft.com/office/drawing/2014/main" id="{05BEB210-7C58-FDFA-B9CC-A69ABFE55FE9}"/>
              </a:ext>
            </a:extLst>
          </p:cNvPr>
          <p:cNvPicPr>
            <a:picLocks noChangeAspect="1"/>
          </p:cNvPicPr>
          <p:nvPr/>
        </p:nvPicPr>
        <p:blipFill>
          <a:blip r:embed="rId4"/>
          <a:stretch>
            <a:fillRect/>
          </a:stretch>
        </p:blipFill>
        <p:spPr>
          <a:xfrm>
            <a:off x="2117035" y="467606"/>
            <a:ext cx="5915715" cy="4402844"/>
          </a:xfrm>
          <a:prstGeom prst="rect">
            <a:avLst/>
          </a:prstGeom>
        </p:spPr>
      </p:pic>
      <p:sp>
        <p:nvSpPr>
          <p:cNvPr id="4" name="TextBox 3">
            <a:extLst>
              <a:ext uri="{FF2B5EF4-FFF2-40B4-BE49-F238E27FC236}">
                <a16:creationId xmlns:a16="http://schemas.microsoft.com/office/drawing/2014/main" id="{48F860CE-93FA-171B-5D78-DC4EE84ECEE3}"/>
              </a:ext>
            </a:extLst>
          </p:cNvPr>
          <p:cNvSpPr txBox="1"/>
          <p:nvPr/>
        </p:nvSpPr>
        <p:spPr>
          <a:xfrm>
            <a:off x="8219661" y="983974"/>
            <a:ext cx="3379304" cy="1477328"/>
          </a:xfrm>
          <a:prstGeom prst="rect">
            <a:avLst/>
          </a:prstGeom>
          <a:noFill/>
        </p:spPr>
        <p:txBody>
          <a:bodyPr wrap="square" rtlCol="0">
            <a:spAutoFit/>
          </a:bodyPr>
          <a:lstStyle/>
          <a:p>
            <a:r>
              <a:rPr lang="en-US" dirty="0"/>
              <a:t>In the first winter months of 2020 compared to the First winter months of 2021, there were higher snow accumulations during the infamous “COVID” year.</a:t>
            </a:r>
          </a:p>
        </p:txBody>
      </p:sp>
    </p:spTree>
    <p:extLst>
      <p:ext uri="{BB962C8B-B14F-4D97-AF65-F5344CB8AC3E}">
        <p14:creationId xmlns:p14="http://schemas.microsoft.com/office/powerpoint/2010/main" val="2184107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BFA0008B-AC30-5A7C-EB65-4CDC09D0B163}"/>
              </a:ext>
            </a:extLst>
          </p:cNvPr>
          <p:cNvSpPr/>
          <p:nvPr/>
        </p:nvSpPr>
        <p:spPr>
          <a:xfrm>
            <a:off x="0" y="0"/>
            <a:ext cx="12192000" cy="6858000"/>
          </a:xfrm>
          <a:custGeom>
            <a:avLst/>
            <a:gdLst>
              <a:gd name="connsiteX0" fmla="*/ 0 w 12192000"/>
              <a:gd name="connsiteY0" fmla="*/ 5508849 h 6858000"/>
              <a:gd name="connsiteX1" fmla="*/ 501727 w 12192000"/>
              <a:gd name="connsiteY1" fmla="*/ 5682475 h 6858000"/>
              <a:gd name="connsiteX2" fmla="*/ 7105312 w 12192000"/>
              <a:gd name="connsiteY2" fmla="*/ 6542772 h 6858000"/>
              <a:gd name="connsiteX3" fmla="*/ 11556777 w 12192000"/>
              <a:gd name="connsiteY3" fmla="*/ 6188263 h 6858000"/>
              <a:gd name="connsiteX4" fmla="*/ 12192000 w 12192000"/>
              <a:gd name="connsiteY4" fmla="*/ 6066889 h 6858000"/>
              <a:gd name="connsiteX5" fmla="*/ 12192000 w 12192000"/>
              <a:gd name="connsiteY5" fmla="*/ 6858000 h 6858000"/>
              <a:gd name="connsiteX6" fmla="*/ 0 w 12192000"/>
              <a:gd name="connsiteY6" fmla="*/ 6858000 h 6858000"/>
              <a:gd name="connsiteX7" fmla="*/ 0 w 12192000"/>
              <a:gd name="connsiteY7" fmla="*/ 0 h 6858000"/>
              <a:gd name="connsiteX8" fmla="*/ 12192000 w 12192000"/>
              <a:gd name="connsiteY8" fmla="*/ 0 h 6858000"/>
              <a:gd name="connsiteX9" fmla="*/ 12192000 w 12192000"/>
              <a:gd name="connsiteY9" fmla="*/ 1144176 h 6858000"/>
              <a:gd name="connsiteX10" fmla="*/ 11556777 w 12192000"/>
              <a:gd name="connsiteY10" fmla="*/ 1022801 h 6858000"/>
              <a:gd name="connsiteX11" fmla="*/ 7105312 w 12192000"/>
              <a:gd name="connsiteY11" fmla="*/ 668292 h 6858000"/>
              <a:gd name="connsiteX12" fmla="*/ 501727 w 12192000"/>
              <a:gd name="connsiteY12" fmla="*/ 1528590 h 6858000"/>
              <a:gd name="connsiteX13" fmla="*/ 0 w 12192000"/>
              <a:gd name="connsiteY13" fmla="*/ 17022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858000">
                <a:moveTo>
                  <a:pt x="0" y="5508849"/>
                </a:moveTo>
                <a:lnTo>
                  <a:pt x="501727" y="5682475"/>
                </a:lnTo>
                <a:cubicBezTo>
                  <a:pt x="2191732" y="6214011"/>
                  <a:pt x="4526452" y="6542772"/>
                  <a:pt x="7105312" y="6542772"/>
                </a:cubicBezTo>
                <a:cubicBezTo>
                  <a:pt x="8717100" y="6542772"/>
                  <a:pt x="10233520" y="6414350"/>
                  <a:pt x="11556777" y="6188263"/>
                </a:cubicBezTo>
                <a:lnTo>
                  <a:pt x="12192000" y="6066889"/>
                </a:lnTo>
                <a:lnTo>
                  <a:pt x="12192000" y="6858000"/>
                </a:lnTo>
                <a:lnTo>
                  <a:pt x="0" y="6858000"/>
                </a:lnTo>
                <a:close/>
                <a:moveTo>
                  <a:pt x="0" y="0"/>
                </a:moveTo>
                <a:lnTo>
                  <a:pt x="12192000" y="0"/>
                </a:lnTo>
                <a:lnTo>
                  <a:pt x="12192000" y="1144176"/>
                </a:lnTo>
                <a:lnTo>
                  <a:pt x="11556777" y="1022801"/>
                </a:lnTo>
                <a:cubicBezTo>
                  <a:pt x="10233520" y="796715"/>
                  <a:pt x="8717100" y="668292"/>
                  <a:pt x="7105312" y="668292"/>
                </a:cubicBezTo>
                <a:cubicBezTo>
                  <a:pt x="4526452" y="668292"/>
                  <a:pt x="2191732" y="997054"/>
                  <a:pt x="501727" y="1528590"/>
                </a:cubicBezTo>
                <a:lnTo>
                  <a:pt x="0" y="1702215"/>
                </a:lnTo>
                <a:close/>
              </a:path>
            </a:pathLst>
          </a:cu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a:effectLst>
            <a:glow rad="12700">
              <a:schemeClr val="bg2"/>
            </a:glo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oup 26">
            <a:extLst>
              <a:ext uri="{FF2B5EF4-FFF2-40B4-BE49-F238E27FC236}">
                <a16:creationId xmlns:a16="http://schemas.microsoft.com/office/drawing/2014/main" id="{A3F815B8-02A2-150D-2366-773D22A1BC4B}"/>
              </a:ext>
            </a:extLst>
          </p:cNvPr>
          <p:cNvGrpSpPr>
            <a:grpSpLocks noGrp="1" noUngrp="1" noRot="1" noMove="1" noResize="1"/>
          </p:cNvGrpSpPr>
          <p:nvPr/>
        </p:nvGrpSpPr>
        <p:grpSpPr>
          <a:xfrm>
            <a:off x="202676" y="5952360"/>
            <a:ext cx="767079" cy="774837"/>
            <a:chOff x="6741161" y="5280798"/>
            <a:chExt cx="736599" cy="736599"/>
          </a:xfrm>
        </p:grpSpPr>
        <p:sp>
          <p:nvSpPr>
            <p:cNvPr id="28" name="Freeform: Shape 27">
              <a:extLst>
                <a:ext uri="{FF2B5EF4-FFF2-40B4-BE49-F238E27FC236}">
                  <a16:creationId xmlns:a16="http://schemas.microsoft.com/office/drawing/2014/main" id="{7E4CA6B8-E345-628D-B5A8-DEC3B034E648}"/>
                </a:ext>
              </a:extLst>
            </p:cNvPr>
            <p:cNvSpPr>
              <a:spLocks noGrp="1" noRot="1" noMove="1" noResize="1" noEditPoints="1" noAdjustHandles="1" noChangeArrowheads="1" noChangeShapeType="1"/>
            </p:cNvSpPr>
            <p:nvPr/>
          </p:nvSpPr>
          <p:spPr>
            <a:xfrm>
              <a:off x="6741161" y="5280798"/>
              <a:ext cx="736599" cy="736599"/>
            </a:xfrm>
            <a:custGeom>
              <a:avLst/>
              <a:gdLst/>
              <a:ahLst/>
              <a:cxnLst/>
              <a:rect l="l" t="t" r="r" b="b"/>
              <a:pathLst>
                <a:path w="7804150" h="7804150">
                  <a:moveTo>
                    <a:pt x="3497825" y="5593808"/>
                  </a:moveTo>
                  <a:lnTo>
                    <a:pt x="3495690" y="5608751"/>
                  </a:lnTo>
                  <a:cubicBezTo>
                    <a:pt x="3475765" y="5711219"/>
                    <a:pt x="3465803" y="5793763"/>
                    <a:pt x="3465803" y="5856382"/>
                  </a:cubicBezTo>
                  <a:cubicBezTo>
                    <a:pt x="3465803" y="5970236"/>
                    <a:pt x="3495690" y="6070569"/>
                    <a:pt x="3555463" y="6157382"/>
                  </a:cubicBezTo>
                  <a:cubicBezTo>
                    <a:pt x="3615236" y="6244196"/>
                    <a:pt x="3692799" y="6301123"/>
                    <a:pt x="3788151" y="6328163"/>
                  </a:cubicBezTo>
                  <a:lnTo>
                    <a:pt x="3788151" y="6306815"/>
                  </a:lnTo>
                  <a:cubicBezTo>
                    <a:pt x="3613101" y="6215733"/>
                    <a:pt x="3525576" y="6067011"/>
                    <a:pt x="3525576" y="5860652"/>
                  </a:cubicBezTo>
                  <a:cubicBezTo>
                    <a:pt x="3525576" y="5820803"/>
                    <a:pt x="3533404" y="5739682"/>
                    <a:pt x="3549058" y="5617290"/>
                  </a:cubicBezTo>
                  <a:cubicBezTo>
                    <a:pt x="3549058" y="5613020"/>
                    <a:pt x="3549770" y="5605193"/>
                    <a:pt x="3551193" y="5593808"/>
                  </a:cubicBezTo>
                  <a:close/>
                  <a:moveTo>
                    <a:pt x="4787215" y="5168992"/>
                  </a:moveTo>
                  <a:lnTo>
                    <a:pt x="4770137" y="5188204"/>
                  </a:lnTo>
                  <a:cubicBezTo>
                    <a:pt x="4777253" y="5198167"/>
                    <a:pt x="4782946" y="5205994"/>
                    <a:pt x="4787215" y="5211687"/>
                  </a:cubicBezTo>
                  <a:cubicBezTo>
                    <a:pt x="4876875" y="5332656"/>
                    <a:pt x="4937360" y="5432634"/>
                    <a:pt x="4968669" y="5511620"/>
                  </a:cubicBezTo>
                  <a:cubicBezTo>
                    <a:pt x="4999979" y="5590605"/>
                    <a:pt x="5015634" y="5683467"/>
                    <a:pt x="5015634" y="5790205"/>
                  </a:cubicBezTo>
                  <a:cubicBezTo>
                    <a:pt x="5015634" y="6043529"/>
                    <a:pt x="4915656" y="6251312"/>
                    <a:pt x="4715701" y="6413553"/>
                  </a:cubicBezTo>
                  <a:cubicBezTo>
                    <a:pt x="4515746" y="6575794"/>
                    <a:pt x="4259931" y="6656915"/>
                    <a:pt x="3948257" y="6656915"/>
                  </a:cubicBezTo>
                  <a:cubicBezTo>
                    <a:pt x="3656508" y="6656915"/>
                    <a:pt x="3397491" y="6577217"/>
                    <a:pt x="3171207" y="6417822"/>
                  </a:cubicBezTo>
                  <a:lnTo>
                    <a:pt x="3149860" y="6400744"/>
                  </a:lnTo>
                  <a:lnTo>
                    <a:pt x="3149860" y="6413553"/>
                  </a:lnTo>
                  <a:cubicBezTo>
                    <a:pt x="3334872" y="6609950"/>
                    <a:pt x="3603851" y="6708149"/>
                    <a:pt x="3956796" y="6708149"/>
                  </a:cubicBezTo>
                  <a:cubicBezTo>
                    <a:pt x="4292664" y="6708149"/>
                    <a:pt x="4563066" y="6623826"/>
                    <a:pt x="4768003" y="6455181"/>
                  </a:cubicBezTo>
                  <a:cubicBezTo>
                    <a:pt x="4972939" y="6286535"/>
                    <a:pt x="5075407" y="6064876"/>
                    <a:pt x="5075407" y="5790205"/>
                  </a:cubicBezTo>
                  <a:cubicBezTo>
                    <a:pt x="5075407" y="5664966"/>
                    <a:pt x="5054415" y="5557517"/>
                    <a:pt x="5012432" y="5467857"/>
                  </a:cubicBezTo>
                  <a:cubicBezTo>
                    <a:pt x="4970449" y="5378197"/>
                    <a:pt x="4895376" y="5278576"/>
                    <a:pt x="4787215" y="5168992"/>
                  </a:cubicBezTo>
                  <a:close/>
                  <a:moveTo>
                    <a:pt x="3886349" y="5149779"/>
                  </a:moveTo>
                  <a:cubicBezTo>
                    <a:pt x="3826576" y="5149779"/>
                    <a:pt x="3753283" y="5160453"/>
                    <a:pt x="3666470" y="5181800"/>
                  </a:cubicBezTo>
                  <a:lnTo>
                    <a:pt x="3683548" y="5237304"/>
                  </a:lnTo>
                  <a:lnTo>
                    <a:pt x="3700626" y="5230899"/>
                  </a:lnTo>
                  <a:cubicBezTo>
                    <a:pt x="3750437" y="5213821"/>
                    <a:pt x="3811633" y="5205282"/>
                    <a:pt x="3884215" y="5205282"/>
                  </a:cubicBezTo>
                  <a:cubicBezTo>
                    <a:pt x="4057841" y="5205282"/>
                    <a:pt x="4200870" y="5260786"/>
                    <a:pt x="4313300" y="5371793"/>
                  </a:cubicBezTo>
                  <a:lnTo>
                    <a:pt x="4326109" y="5371793"/>
                  </a:lnTo>
                  <a:cubicBezTo>
                    <a:pt x="4243565" y="5223784"/>
                    <a:pt x="4096979" y="5149779"/>
                    <a:pt x="3886349" y="5149779"/>
                  </a:cubicBezTo>
                  <a:close/>
                  <a:moveTo>
                    <a:pt x="3807364" y="4558452"/>
                  </a:moveTo>
                  <a:cubicBezTo>
                    <a:pt x="3773207" y="4619649"/>
                    <a:pt x="3724108" y="4669815"/>
                    <a:pt x="3660066" y="4708952"/>
                  </a:cubicBezTo>
                  <a:cubicBezTo>
                    <a:pt x="3596023" y="4748090"/>
                    <a:pt x="3529846" y="4767658"/>
                    <a:pt x="3461534" y="4767658"/>
                  </a:cubicBezTo>
                  <a:cubicBezTo>
                    <a:pt x="3356219" y="4767658"/>
                    <a:pt x="3271541" y="4742753"/>
                    <a:pt x="3207498" y="4692942"/>
                  </a:cubicBezTo>
                  <a:lnTo>
                    <a:pt x="3134916" y="4639573"/>
                  </a:lnTo>
                  <a:cubicBezTo>
                    <a:pt x="3133493" y="4638150"/>
                    <a:pt x="3127089" y="4633880"/>
                    <a:pt x="3115704" y="4626764"/>
                  </a:cubicBezTo>
                  <a:lnTo>
                    <a:pt x="3115704" y="4639573"/>
                  </a:lnTo>
                  <a:lnTo>
                    <a:pt x="3128512" y="4650247"/>
                  </a:lnTo>
                  <a:cubicBezTo>
                    <a:pt x="3238096" y="4762677"/>
                    <a:pt x="3351238" y="4818892"/>
                    <a:pt x="3467938" y="4818892"/>
                  </a:cubicBezTo>
                  <a:cubicBezTo>
                    <a:pt x="3630179" y="4818892"/>
                    <a:pt x="3759687" y="4742041"/>
                    <a:pt x="3856463" y="4588339"/>
                  </a:cubicBezTo>
                  <a:close/>
                  <a:moveTo>
                    <a:pt x="3852193" y="3975665"/>
                  </a:moveTo>
                  <a:cubicBezTo>
                    <a:pt x="3744033" y="3975665"/>
                    <a:pt x="3654017" y="4006263"/>
                    <a:pt x="3582147" y="4067459"/>
                  </a:cubicBezTo>
                  <a:cubicBezTo>
                    <a:pt x="3510277" y="4128655"/>
                    <a:pt x="3474342" y="4204795"/>
                    <a:pt x="3474342" y="4295878"/>
                  </a:cubicBezTo>
                  <a:cubicBezTo>
                    <a:pt x="3474342" y="4385537"/>
                    <a:pt x="3516326" y="4448157"/>
                    <a:pt x="3600293" y="4483736"/>
                  </a:cubicBezTo>
                  <a:lnTo>
                    <a:pt x="3623775" y="4449580"/>
                  </a:lnTo>
                  <a:cubicBezTo>
                    <a:pt x="3619505" y="4445310"/>
                    <a:pt x="3616659" y="4442464"/>
                    <a:pt x="3615236" y="4441041"/>
                  </a:cubicBezTo>
                  <a:cubicBezTo>
                    <a:pt x="3562579" y="4404038"/>
                    <a:pt x="3536250" y="4357074"/>
                    <a:pt x="3536250" y="4300147"/>
                  </a:cubicBezTo>
                  <a:cubicBezTo>
                    <a:pt x="3536250" y="4220450"/>
                    <a:pt x="3566136" y="4155340"/>
                    <a:pt x="3625909" y="4104817"/>
                  </a:cubicBezTo>
                  <a:cubicBezTo>
                    <a:pt x="3685683" y="4054295"/>
                    <a:pt x="3761822" y="4029034"/>
                    <a:pt x="3854328" y="4029034"/>
                  </a:cubicBezTo>
                  <a:cubicBezTo>
                    <a:pt x="4026532" y="4029034"/>
                    <a:pt x="4170272" y="4110154"/>
                    <a:pt x="4285548" y="4272395"/>
                  </a:cubicBezTo>
                  <a:lnTo>
                    <a:pt x="4304761" y="4300147"/>
                  </a:lnTo>
                  <a:lnTo>
                    <a:pt x="4323974" y="4300147"/>
                  </a:lnTo>
                  <a:cubicBezTo>
                    <a:pt x="4289818" y="4197679"/>
                    <a:pt x="4231468" y="4117982"/>
                    <a:pt x="4148924" y="4061055"/>
                  </a:cubicBezTo>
                  <a:cubicBezTo>
                    <a:pt x="4066380" y="4004128"/>
                    <a:pt x="3967470" y="3975665"/>
                    <a:pt x="3852193" y="3975665"/>
                  </a:cubicBezTo>
                  <a:close/>
                  <a:moveTo>
                    <a:pt x="4616435" y="3851849"/>
                  </a:moveTo>
                  <a:cubicBezTo>
                    <a:pt x="4623551" y="3860388"/>
                    <a:pt x="4629244" y="3866081"/>
                    <a:pt x="4633513" y="3868927"/>
                  </a:cubicBezTo>
                  <a:cubicBezTo>
                    <a:pt x="4801447" y="4035438"/>
                    <a:pt x="4885414" y="4210488"/>
                    <a:pt x="4885414" y="4394076"/>
                  </a:cubicBezTo>
                  <a:cubicBezTo>
                    <a:pt x="4885414" y="4526431"/>
                    <a:pt x="4842007" y="4644198"/>
                    <a:pt x="4755194" y="4747378"/>
                  </a:cubicBezTo>
                  <a:cubicBezTo>
                    <a:pt x="4668381" y="4850558"/>
                    <a:pt x="4552393" y="4922072"/>
                    <a:pt x="4407229" y="4961921"/>
                  </a:cubicBezTo>
                  <a:lnTo>
                    <a:pt x="4449924" y="5004616"/>
                  </a:lnTo>
                  <a:cubicBezTo>
                    <a:pt x="4590818" y="4974729"/>
                    <a:pt x="4708229" y="4901080"/>
                    <a:pt x="4802159" y="4783669"/>
                  </a:cubicBezTo>
                  <a:cubicBezTo>
                    <a:pt x="4896088" y="4666257"/>
                    <a:pt x="4943053" y="4534258"/>
                    <a:pt x="4943053" y="4387672"/>
                  </a:cubicBezTo>
                  <a:cubicBezTo>
                    <a:pt x="4943053" y="4269549"/>
                    <a:pt x="4909964" y="4156051"/>
                    <a:pt x="4843787" y="4047179"/>
                  </a:cubicBezTo>
                  <a:cubicBezTo>
                    <a:pt x="4777609" y="3938306"/>
                    <a:pt x="4701825" y="3873197"/>
                    <a:pt x="4616435" y="3851849"/>
                  </a:cubicBezTo>
                  <a:close/>
                  <a:moveTo>
                    <a:pt x="3894889" y="3687473"/>
                  </a:moveTo>
                  <a:cubicBezTo>
                    <a:pt x="3551905" y="3687473"/>
                    <a:pt x="3298581" y="3774286"/>
                    <a:pt x="3134916" y="3947913"/>
                  </a:cubicBezTo>
                  <a:cubicBezTo>
                    <a:pt x="3038141" y="4051804"/>
                    <a:pt x="2989753" y="4159253"/>
                    <a:pt x="2989753" y="4270261"/>
                  </a:cubicBezTo>
                  <a:cubicBezTo>
                    <a:pt x="2989753" y="4384114"/>
                    <a:pt x="3027823" y="4480178"/>
                    <a:pt x="3103963" y="4558452"/>
                  </a:cubicBezTo>
                  <a:cubicBezTo>
                    <a:pt x="3180102" y="4636727"/>
                    <a:pt x="3274387" y="4675864"/>
                    <a:pt x="3386817" y="4675864"/>
                  </a:cubicBezTo>
                  <a:cubicBezTo>
                    <a:pt x="3541943" y="4675864"/>
                    <a:pt x="3645834" y="4612533"/>
                    <a:pt x="3698491" y="4485871"/>
                  </a:cubicBezTo>
                  <a:lnTo>
                    <a:pt x="3666470" y="4468793"/>
                  </a:lnTo>
                  <a:cubicBezTo>
                    <a:pt x="3629467" y="4502949"/>
                    <a:pt x="3589619" y="4520027"/>
                    <a:pt x="3546924" y="4520027"/>
                  </a:cubicBezTo>
                  <a:cubicBezTo>
                    <a:pt x="3485728" y="4520027"/>
                    <a:pt x="3436273" y="4496189"/>
                    <a:pt x="3398558" y="4448513"/>
                  </a:cubicBezTo>
                  <a:cubicBezTo>
                    <a:pt x="3360845" y="4400836"/>
                    <a:pt x="3341988" y="4337861"/>
                    <a:pt x="3341988" y="4259587"/>
                  </a:cubicBezTo>
                  <a:cubicBezTo>
                    <a:pt x="3341988" y="4137194"/>
                    <a:pt x="3386817" y="4036861"/>
                    <a:pt x="3476477" y="3958587"/>
                  </a:cubicBezTo>
                  <a:cubicBezTo>
                    <a:pt x="3566136" y="3880312"/>
                    <a:pt x="3681413" y="3841175"/>
                    <a:pt x="3822307" y="3841175"/>
                  </a:cubicBezTo>
                  <a:cubicBezTo>
                    <a:pt x="3971740" y="3841175"/>
                    <a:pt x="4099113" y="3890275"/>
                    <a:pt x="4204428" y="3988473"/>
                  </a:cubicBezTo>
                  <a:cubicBezTo>
                    <a:pt x="4309742" y="4086672"/>
                    <a:pt x="4362399" y="4205506"/>
                    <a:pt x="4362399" y="4344977"/>
                  </a:cubicBezTo>
                  <a:cubicBezTo>
                    <a:pt x="4362399" y="4487294"/>
                    <a:pt x="4314368" y="4603638"/>
                    <a:pt x="4218304" y="4694009"/>
                  </a:cubicBezTo>
                  <a:cubicBezTo>
                    <a:pt x="4122240" y="4784380"/>
                    <a:pt x="3999491" y="4829566"/>
                    <a:pt x="3850059" y="4829566"/>
                  </a:cubicBezTo>
                  <a:cubicBezTo>
                    <a:pt x="3817326" y="4829566"/>
                    <a:pt x="3773207" y="4828143"/>
                    <a:pt x="3717704" y="4825296"/>
                  </a:cubicBezTo>
                  <a:lnTo>
                    <a:pt x="3698491" y="4825296"/>
                  </a:lnTo>
                  <a:lnTo>
                    <a:pt x="3615236" y="5057984"/>
                  </a:lnTo>
                  <a:lnTo>
                    <a:pt x="3638718" y="5051580"/>
                  </a:lnTo>
                  <a:cubicBezTo>
                    <a:pt x="3741186" y="5030233"/>
                    <a:pt x="3817326" y="5019559"/>
                    <a:pt x="3867137" y="5019559"/>
                  </a:cubicBezTo>
                  <a:cubicBezTo>
                    <a:pt x="4030801" y="5019559"/>
                    <a:pt x="4168493" y="5088227"/>
                    <a:pt x="4280211" y="5225563"/>
                  </a:cubicBezTo>
                  <a:cubicBezTo>
                    <a:pt x="4391930" y="5362898"/>
                    <a:pt x="4447790" y="5531188"/>
                    <a:pt x="4447790" y="5730432"/>
                  </a:cubicBezTo>
                  <a:cubicBezTo>
                    <a:pt x="4447790" y="5931099"/>
                    <a:pt x="4397267" y="6087291"/>
                    <a:pt x="4296222" y="6199010"/>
                  </a:cubicBezTo>
                  <a:cubicBezTo>
                    <a:pt x="4195177" y="6310729"/>
                    <a:pt x="4054283" y="6366588"/>
                    <a:pt x="3873541" y="6366588"/>
                  </a:cubicBezTo>
                  <a:cubicBezTo>
                    <a:pt x="3512056" y="6366588"/>
                    <a:pt x="3331314" y="6175172"/>
                    <a:pt x="3331314" y="5792340"/>
                  </a:cubicBezTo>
                  <a:cubicBezTo>
                    <a:pt x="3331314" y="5711219"/>
                    <a:pt x="3341276" y="5627964"/>
                    <a:pt x="3361200" y="5542573"/>
                  </a:cubicBezTo>
                  <a:cubicBezTo>
                    <a:pt x="3237385" y="5636503"/>
                    <a:pt x="3086529" y="5712642"/>
                    <a:pt x="2908633" y="5770992"/>
                  </a:cubicBezTo>
                  <a:lnTo>
                    <a:pt x="2889420" y="5777396"/>
                  </a:lnTo>
                  <a:cubicBezTo>
                    <a:pt x="2939231" y="6034990"/>
                    <a:pt x="3044545" y="6224983"/>
                    <a:pt x="3205363" y="6347376"/>
                  </a:cubicBezTo>
                  <a:cubicBezTo>
                    <a:pt x="3366181" y="6469768"/>
                    <a:pt x="3591753" y="6530964"/>
                    <a:pt x="3882080" y="6530964"/>
                  </a:cubicBezTo>
                  <a:cubicBezTo>
                    <a:pt x="4199447" y="6530964"/>
                    <a:pt x="4448145" y="6460517"/>
                    <a:pt x="4628176" y="6319624"/>
                  </a:cubicBezTo>
                  <a:cubicBezTo>
                    <a:pt x="4808207" y="6178730"/>
                    <a:pt x="4898223" y="5983044"/>
                    <a:pt x="4898223" y="5732567"/>
                  </a:cubicBezTo>
                  <a:cubicBezTo>
                    <a:pt x="4898223" y="5348311"/>
                    <a:pt x="4691863" y="5091429"/>
                    <a:pt x="4279144" y="4961921"/>
                  </a:cubicBezTo>
                  <a:cubicBezTo>
                    <a:pt x="4250681" y="4951958"/>
                    <a:pt x="4235737" y="4939861"/>
                    <a:pt x="4234314" y="4925630"/>
                  </a:cubicBezTo>
                  <a:cubicBezTo>
                    <a:pt x="4232891" y="4914244"/>
                    <a:pt x="4249969" y="4903571"/>
                    <a:pt x="4285548" y="4893608"/>
                  </a:cubicBezTo>
                  <a:cubicBezTo>
                    <a:pt x="4430712" y="4858029"/>
                    <a:pt x="4545988" y="4789361"/>
                    <a:pt x="4631379" y="4687605"/>
                  </a:cubicBezTo>
                  <a:cubicBezTo>
                    <a:pt x="4716769" y="4585848"/>
                    <a:pt x="4759464" y="4466658"/>
                    <a:pt x="4759464" y="4330034"/>
                  </a:cubicBezTo>
                  <a:cubicBezTo>
                    <a:pt x="4759464" y="4142175"/>
                    <a:pt x="4678699" y="3988117"/>
                    <a:pt x="4517169" y="3867860"/>
                  </a:cubicBezTo>
                  <a:cubicBezTo>
                    <a:pt x="4355639" y="3747602"/>
                    <a:pt x="4148213" y="3687473"/>
                    <a:pt x="3894889" y="3687473"/>
                  </a:cubicBezTo>
                  <a:close/>
                  <a:moveTo>
                    <a:pt x="3902075" y="0"/>
                  </a:moveTo>
                  <a:cubicBezTo>
                    <a:pt x="6057132" y="0"/>
                    <a:pt x="7804150" y="1747018"/>
                    <a:pt x="7804150" y="3902075"/>
                  </a:cubicBezTo>
                  <a:cubicBezTo>
                    <a:pt x="7804150" y="6057132"/>
                    <a:pt x="6057132" y="7804150"/>
                    <a:pt x="3902075" y="7804150"/>
                  </a:cubicBezTo>
                  <a:cubicBezTo>
                    <a:pt x="1747018" y="7804150"/>
                    <a:pt x="0" y="6057132"/>
                    <a:pt x="0" y="3902075"/>
                  </a:cubicBezTo>
                  <a:cubicBezTo>
                    <a:pt x="0" y="1747018"/>
                    <a:pt x="1747018" y="0"/>
                    <a:pt x="3902075" y="0"/>
                  </a:cubicBezTo>
                  <a:close/>
                </a:path>
              </a:pathLst>
            </a:cu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TextBox 28">
              <a:extLst>
                <a:ext uri="{FF2B5EF4-FFF2-40B4-BE49-F238E27FC236}">
                  <a16:creationId xmlns:a16="http://schemas.microsoft.com/office/drawing/2014/main" id="{F27687B8-A7D0-95F3-579B-F855E95B6E58}"/>
                </a:ext>
              </a:extLst>
            </p:cNvPr>
            <p:cNvSpPr txBox="1">
              <a:spLocks noGrp="1" noRot="1" noMove="1" noResize="1" noEditPoints="1" noAdjustHandles="1" noChangeArrowheads="1" noChangeShapeType="1"/>
            </p:cNvSpPr>
            <p:nvPr/>
          </p:nvSpPr>
          <p:spPr>
            <a:xfrm>
              <a:off x="6778530" y="5385768"/>
              <a:ext cx="593565" cy="263329"/>
            </a:xfrm>
            <a:prstGeom prst="rect">
              <a:avLst/>
            </a:prstGeom>
            <a:noFill/>
          </p:spPr>
          <p:txBody>
            <a:bodyPr wrap="square" rtlCol="0">
              <a:spAutoFit/>
            </a:bodyPr>
            <a:lstStyle/>
            <a:p>
              <a:pPr algn="r"/>
              <a:r>
                <a:rPr lang="en-US" sz="1200" b="1" dirty="0">
                  <a:solidFill>
                    <a:srgbClr val="4E87E4">
                      <a:alpha val="71000"/>
                    </a:srgbClr>
                  </a:solidFill>
                  <a:effectLst>
                    <a:outerShdw blurRad="63500" sx="102000" sy="102000" algn="ctr" rotWithShape="0">
                      <a:schemeClr val="accent1"/>
                    </a:outerShdw>
                  </a:effectLst>
                </a:rPr>
                <a:t>Group</a:t>
              </a:r>
            </a:p>
          </p:txBody>
        </p:sp>
      </p:grpSp>
      <p:sp>
        <p:nvSpPr>
          <p:cNvPr id="57" name="Freeform: Shape 56">
            <a:extLst>
              <a:ext uri="{FF2B5EF4-FFF2-40B4-BE49-F238E27FC236}">
                <a16:creationId xmlns:a16="http://schemas.microsoft.com/office/drawing/2014/main" id="{B2FACF87-A7DB-2573-01E8-A9CD8EFEE638}"/>
              </a:ext>
            </a:extLst>
          </p:cNvPr>
          <p:cNvSpPr>
            <a:spLocks noGrp="1" noRot="1" noMove="1" noResize="1" noEditPoints="1" noAdjustHandles="1" noChangeArrowheads="1" noChangeShapeType="1"/>
          </p:cNvSpPr>
          <p:nvPr/>
        </p:nvSpPr>
        <p:spPr>
          <a:xfrm>
            <a:off x="0" y="836784"/>
            <a:ext cx="3936211" cy="835656"/>
          </a:xfrm>
          <a:custGeom>
            <a:avLst/>
            <a:gdLst>
              <a:gd name="connsiteX0" fmla="*/ 0 w 3936211"/>
              <a:gd name="connsiteY0" fmla="*/ 0 h 835656"/>
              <a:gd name="connsiteX1" fmla="*/ 3936211 w 3936211"/>
              <a:gd name="connsiteY1" fmla="*/ 0 h 835656"/>
              <a:gd name="connsiteX2" fmla="*/ 3655671 w 3936211"/>
              <a:gd name="connsiteY2" fmla="*/ 28133 h 835656"/>
              <a:gd name="connsiteX3" fmla="*/ 168109 w 3936211"/>
              <a:gd name="connsiteY3" fmla="*/ 773388 h 835656"/>
              <a:gd name="connsiteX4" fmla="*/ 0 w 3936211"/>
              <a:gd name="connsiteY4" fmla="*/ 835656 h 835656"/>
              <a:gd name="connsiteX5" fmla="*/ 0 w 3936211"/>
              <a:gd name="connsiteY5" fmla="*/ 0 h 8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6211" h="835656">
                <a:moveTo>
                  <a:pt x="0" y="0"/>
                </a:moveTo>
                <a:lnTo>
                  <a:pt x="3936211" y="0"/>
                </a:lnTo>
                <a:lnTo>
                  <a:pt x="3655671" y="28133"/>
                </a:lnTo>
                <a:cubicBezTo>
                  <a:pt x="2323038" y="174508"/>
                  <a:pt x="1130806" y="433419"/>
                  <a:pt x="168109" y="773388"/>
                </a:cubicBezTo>
                <a:lnTo>
                  <a:pt x="0" y="835656"/>
                </a:lnTo>
                <a:lnTo>
                  <a:pt x="0" y="0"/>
                </a:lnTo>
                <a:close/>
              </a:path>
            </a:pathLst>
          </a:custGeom>
          <a:gradFill>
            <a:gsLst>
              <a:gs pos="21833">
                <a:srgbClr val="E5E9EF"/>
              </a:gs>
              <a:gs pos="42559">
                <a:srgbClr val="D8E0ED"/>
              </a:gs>
              <a:gs pos="73000">
                <a:srgbClr val="C5D3EA"/>
              </a:gs>
              <a:gs pos="100000">
                <a:schemeClr val="accent1">
                  <a:lumMod val="40000"/>
                  <a:lumOff val="60000"/>
                </a:schemeClr>
              </a:gs>
              <a:gs pos="0">
                <a:srgbClr val="F5F5F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D681C560-3C4F-B3B5-018E-F24EDC3CFE27}"/>
              </a:ext>
            </a:extLst>
          </p:cNvPr>
          <p:cNvSpPr>
            <a:spLocks noGrp="1" noRot="1" noMove="1" noResize="1" noEditPoints="1" noAdjustHandles="1" noChangeArrowheads="1" noChangeShapeType="1"/>
          </p:cNvSpPr>
          <p:nvPr/>
        </p:nvSpPr>
        <p:spPr>
          <a:xfrm>
            <a:off x="8712523" y="6059548"/>
            <a:ext cx="3479477" cy="488657"/>
          </a:xfrm>
          <a:custGeom>
            <a:avLst/>
            <a:gdLst>
              <a:gd name="connsiteX0" fmla="*/ 3698880 w 3698880"/>
              <a:gd name="connsiteY0" fmla="*/ 0 h 811856"/>
              <a:gd name="connsiteX1" fmla="*/ 3698880 w 3698880"/>
              <a:gd name="connsiteY1" fmla="*/ 811856 h 811856"/>
              <a:gd name="connsiteX2" fmla="*/ 0 w 3698880"/>
              <a:gd name="connsiteY2" fmla="*/ 811856 h 811856"/>
              <a:gd name="connsiteX3" fmla="*/ 43208 w 3698880"/>
              <a:gd name="connsiteY3" fmla="*/ 807523 h 811856"/>
              <a:gd name="connsiteX4" fmla="*/ 3530770 w 3698880"/>
              <a:gd name="connsiteY4" fmla="*/ 62268 h 811856"/>
              <a:gd name="connsiteX5" fmla="*/ 3698880 w 3698880"/>
              <a:gd name="connsiteY5" fmla="*/ 0 h 8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880" h="811856">
                <a:moveTo>
                  <a:pt x="3698880" y="0"/>
                </a:moveTo>
                <a:lnTo>
                  <a:pt x="3698880" y="811856"/>
                </a:lnTo>
                <a:lnTo>
                  <a:pt x="0" y="811856"/>
                </a:lnTo>
                <a:lnTo>
                  <a:pt x="43208" y="807523"/>
                </a:lnTo>
                <a:cubicBezTo>
                  <a:pt x="1375841" y="661148"/>
                  <a:pt x="2568073" y="402237"/>
                  <a:pt x="3530770" y="62268"/>
                </a:cubicBezTo>
                <a:lnTo>
                  <a:pt x="3698880" y="0"/>
                </a:lnTo>
                <a:close/>
              </a:path>
            </a:pathLst>
          </a:custGeom>
          <a:gradFill>
            <a:gsLst>
              <a:gs pos="0">
                <a:schemeClr val="accent1">
                  <a:lumMod val="40000"/>
                  <a:lumOff val="60000"/>
                </a:schemeClr>
              </a:gs>
              <a:gs pos="100000">
                <a:srgbClr val="E1E1E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Graphic 1" descr="Partial sun with solid fill">
            <a:extLst>
              <a:ext uri="{FF2B5EF4-FFF2-40B4-BE49-F238E27FC236}">
                <a16:creationId xmlns:a16="http://schemas.microsoft.com/office/drawing/2014/main" id="{2093F4D5-6E2F-C39D-F1D6-A41EA94E4E2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452189" y="147869"/>
            <a:ext cx="513717" cy="513717"/>
          </a:xfrm>
          <a:prstGeom prst="rect">
            <a:avLst/>
          </a:prstGeom>
        </p:spPr>
      </p:pic>
      <p:sp>
        <p:nvSpPr>
          <p:cNvPr id="3" name="TextBox 2">
            <a:extLst>
              <a:ext uri="{FF2B5EF4-FFF2-40B4-BE49-F238E27FC236}">
                <a16:creationId xmlns:a16="http://schemas.microsoft.com/office/drawing/2014/main" id="{4109FAFD-C43E-7073-6005-1D409C0F0EC8}"/>
              </a:ext>
            </a:extLst>
          </p:cNvPr>
          <p:cNvSpPr txBox="1"/>
          <p:nvPr/>
        </p:nvSpPr>
        <p:spPr>
          <a:xfrm>
            <a:off x="1958008" y="1123122"/>
            <a:ext cx="8160026" cy="3016210"/>
          </a:xfrm>
          <a:prstGeom prst="rect">
            <a:avLst/>
          </a:prstGeom>
          <a:noFill/>
        </p:spPr>
        <p:txBody>
          <a:bodyPr wrap="square" rtlCol="0">
            <a:spAutoFit/>
          </a:bodyPr>
          <a:lstStyle/>
          <a:p>
            <a:r>
              <a:rPr lang="en-US" sz="2800" b="1" dirty="0"/>
              <a:t>What do we learn from the data collected?</a:t>
            </a:r>
          </a:p>
          <a:p>
            <a:endParaRPr lang="en-US" dirty="0"/>
          </a:p>
          <a:p>
            <a:r>
              <a:rPr lang="en-US" dirty="0"/>
              <a:t>Without looking at the other two data sets, we can hypothesize that with drastic weather patterns in winter months can potentially cause people to be more depressed, anxious and irritable. However, the other side of the coin is that with more favorable weather, the ideal conditions are met for criminal activity that require more frequent social activities.</a:t>
            </a:r>
          </a:p>
          <a:p>
            <a:endParaRPr lang="en-US" dirty="0"/>
          </a:p>
          <a:p>
            <a:r>
              <a:rPr lang="en-US" dirty="0"/>
              <a:t>Let’s consider the next two factors: Crime Trends and Demographics.</a:t>
            </a:r>
          </a:p>
          <a:p>
            <a:endParaRPr lang="en-US" dirty="0"/>
          </a:p>
        </p:txBody>
      </p:sp>
    </p:spTree>
    <p:extLst>
      <p:ext uri="{BB962C8B-B14F-4D97-AF65-F5344CB8AC3E}">
        <p14:creationId xmlns:p14="http://schemas.microsoft.com/office/powerpoint/2010/main" val="10312191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6DAB36582503841BCF2514CCA3B8759" ma:contentTypeVersion="2" ma:contentTypeDescription="Create a new document." ma:contentTypeScope="" ma:versionID="d9316b85aaaad4d6d24f362cd8e615e2">
  <xsd:schema xmlns:xsd="http://www.w3.org/2001/XMLSchema" xmlns:xs="http://www.w3.org/2001/XMLSchema" xmlns:p="http://schemas.microsoft.com/office/2006/metadata/properties" xmlns:ns3="07dc2d7b-061b-4a5f-bc40-d3ceea13208c" targetNamespace="http://schemas.microsoft.com/office/2006/metadata/properties" ma:root="true" ma:fieldsID="dec2a9959b129375f4ad2d98e2ce34f2" ns3:_="">
    <xsd:import namespace="07dc2d7b-061b-4a5f-bc40-d3ceea13208c"/>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7dc2d7b-061b-4a5f-bc40-d3ceea13208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D5C262E-C86A-4BE5-9559-84FE50459F14}">
  <ds:schemaRefs>
    <ds:schemaRef ds:uri="http://schemas.microsoft.com/office/2006/metadata/properties"/>
    <ds:schemaRef ds:uri="http://purl.org/dc/terms/"/>
    <ds:schemaRef ds:uri="07dc2d7b-061b-4a5f-bc40-d3ceea13208c"/>
    <ds:schemaRef ds:uri="http://purl.org/dc/dcmitype/"/>
    <ds:schemaRef ds:uri="http://schemas.microsoft.com/office/2006/documentManagement/types"/>
    <ds:schemaRef ds:uri="http://schemas.microsoft.com/office/infopath/2007/PartnerControls"/>
    <ds:schemaRef ds:uri="http://www.w3.org/XML/1998/namespace"/>
    <ds:schemaRef ds:uri="http://schemas.openxmlformats.org/package/2006/metadata/core-properties"/>
    <ds:schemaRef ds:uri="http://purl.org/dc/elements/1.1/"/>
  </ds:schemaRefs>
</ds:datastoreItem>
</file>

<file path=customXml/itemProps2.xml><?xml version="1.0" encoding="utf-8"?>
<ds:datastoreItem xmlns:ds="http://schemas.openxmlformats.org/officeDocument/2006/customXml" ds:itemID="{AD9640FB-5B52-4B62-BBF3-D8433E04CEF9}">
  <ds:schemaRefs>
    <ds:schemaRef ds:uri="http://schemas.microsoft.com/sharepoint/v3/contenttype/forms"/>
  </ds:schemaRefs>
</ds:datastoreItem>
</file>

<file path=customXml/itemProps3.xml><?xml version="1.0" encoding="utf-8"?>
<ds:datastoreItem xmlns:ds="http://schemas.openxmlformats.org/officeDocument/2006/customXml" ds:itemID="{7630670F-799F-46F5-AA9F-C12A5286B9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7dc2d7b-061b-4a5f-bc40-d3ceea13208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Template>
  <TotalTime>1161</TotalTime>
  <Words>439</Words>
  <Application>Microsoft Macintosh PowerPoint</Application>
  <PresentationFormat>Widescreen</PresentationFormat>
  <Paragraphs>77</Paragraphs>
  <Slides>33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微软雅黑</vt:lpstr>
      <vt:lpstr>Aharoni</vt:lpstr>
      <vt:lpstr>Arial</vt:lpstr>
      <vt:lpstr>Bahnschrift SemiBold SemiConden</vt:lpstr>
      <vt:lpstr>Calibri</vt:lpstr>
      <vt:lpstr>Calibri Light</vt:lpstr>
      <vt:lpstr>Franklin Gothic Heavy</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YAO LI</dc:creator>
  <cp:lastModifiedBy>Fidencio Loza</cp:lastModifiedBy>
  <cp:revision>3</cp:revision>
  <dcterms:created xsi:type="dcterms:W3CDTF">2023-04-09T01:26:42Z</dcterms:created>
  <dcterms:modified xsi:type="dcterms:W3CDTF">2023-04-10T02:48:01Z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0x01010066DAB36582503841BCF2514CCA3B8759</vt:lpwstr>
  </property>
</Properties>
</file>

<file path=docProps/thumbnail.jpeg>
</file>